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1" r:id="rId6"/>
    <p:sldId id="264" r:id="rId7"/>
    <p:sldId id="263" r:id="rId8"/>
    <p:sldId id="267" r:id="rId9"/>
    <p:sldId id="266" r:id="rId10"/>
    <p:sldId id="25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D6E095C-D14A-4C11-AA9A-77B20563B44D}">
          <p14:sldIdLst>
            <p14:sldId id="256"/>
            <p14:sldId id="258"/>
            <p14:sldId id="260"/>
            <p14:sldId id="262"/>
            <p14:sldId id="261"/>
            <p14:sldId id="264"/>
            <p14:sldId id="263"/>
            <p14:sldId id="267"/>
            <p14:sldId id="266"/>
            <p14:sldId id="257"/>
          </p14:sldIdLst>
        </p14:section>
        <p14:section name="Untitled Section" id="{8B2C8616-B070-492B-8B43-32726C944805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AAAA"/>
    <a:srgbClr val="7878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60DC6E-7C46-4ABC-A665-B9E4900FDE10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F196F5D-0590-4D1D-B1AE-A8B716F4C918}">
      <dgm:prSet/>
      <dgm:spPr/>
      <dgm:t>
        <a:bodyPr/>
        <a:lstStyle/>
        <a:p>
          <a:r>
            <a:rPr lang="en-US" dirty="0"/>
            <a:t>Treasurer: </a:t>
          </a:r>
        </a:p>
        <a:p>
          <a:r>
            <a:rPr lang="en-US" dirty="0"/>
            <a:t>Cheryl Brewer</a:t>
          </a:r>
        </a:p>
      </dgm:t>
    </dgm:pt>
    <dgm:pt modelId="{9EF1B4E3-00A3-41E7-B79C-BB42B811EEC8}" type="parTrans" cxnId="{DAACBDF7-0542-4579-94B2-4DD8362DB66F}">
      <dgm:prSet/>
      <dgm:spPr/>
      <dgm:t>
        <a:bodyPr/>
        <a:lstStyle/>
        <a:p>
          <a:endParaRPr lang="en-US"/>
        </a:p>
      </dgm:t>
    </dgm:pt>
    <dgm:pt modelId="{AAF1FF9E-64BD-4737-B9FA-C252F26650CB}" type="sibTrans" cxnId="{DAACBDF7-0542-4579-94B2-4DD8362DB66F}">
      <dgm:prSet/>
      <dgm:spPr/>
      <dgm:t>
        <a:bodyPr/>
        <a:lstStyle/>
        <a:p>
          <a:endParaRPr lang="en-US"/>
        </a:p>
      </dgm:t>
    </dgm:pt>
    <dgm:pt modelId="{158A1FAB-A970-4EDB-93C0-291AF9FF4833}">
      <dgm:prSet/>
      <dgm:spPr/>
      <dgm:t>
        <a:bodyPr/>
        <a:lstStyle/>
        <a:p>
          <a:r>
            <a:rPr lang="en-US" dirty="0"/>
            <a:t>Recording Sec:</a:t>
          </a:r>
        </a:p>
        <a:p>
          <a:r>
            <a:rPr lang="en-US" dirty="0"/>
            <a:t>Stephanie Angle</a:t>
          </a:r>
        </a:p>
      </dgm:t>
    </dgm:pt>
    <dgm:pt modelId="{F0D8D338-C9E5-49F3-9A6B-34A77885463A}" type="parTrans" cxnId="{F7E60BC2-C697-4027-888A-FFE203B52959}">
      <dgm:prSet/>
      <dgm:spPr/>
      <dgm:t>
        <a:bodyPr/>
        <a:lstStyle/>
        <a:p>
          <a:endParaRPr lang="en-US"/>
        </a:p>
      </dgm:t>
    </dgm:pt>
    <dgm:pt modelId="{0B716C00-5A95-48CE-91EE-9E6DEE6C841F}" type="sibTrans" cxnId="{F7E60BC2-C697-4027-888A-FFE203B52959}">
      <dgm:prSet/>
      <dgm:spPr/>
      <dgm:t>
        <a:bodyPr/>
        <a:lstStyle/>
        <a:p>
          <a:endParaRPr lang="en-US"/>
        </a:p>
      </dgm:t>
    </dgm:pt>
    <dgm:pt modelId="{30113A0E-CFC9-4440-8479-4EFFEEB10578}">
      <dgm:prSet/>
      <dgm:spPr/>
      <dgm:t>
        <a:bodyPr/>
        <a:lstStyle/>
        <a:p>
          <a:r>
            <a:rPr lang="en-US" dirty="0"/>
            <a:t>Fundraising:</a:t>
          </a:r>
        </a:p>
        <a:p>
          <a:r>
            <a:rPr lang="en-US" dirty="0"/>
            <a:t> Allison Mueller</a:t>
          </a:r>
        </a:p>
      </dgm:t>
    </dgm:pt>
    <dgm:pt modelId="{5666B5E4-CFAD-42D0-9A34-BD4758024274}" type="parTrans" cxnId="{6E59FC5C-9AD1-43BE-9BD9-789E8B65BCD2}">
      <dgm:prSet/>
      <dgm:spPr/>
      <dgm:t>
        <a:bodyPr/>
        <a:lstStyle/>
        <a:p>
          <a:endParaRPr lang="en-US"/>
        </a:p>
      </dgm:t>
    </dgm:pt>
    <dgm:pt modelId="{586941DD-3EA1-4B5E-AFDE-69F56F03B19E}" type="sibTrans" cxnId="{6E59FC5C-9AD1-43BE-9BD9-789E8B65BCD2}">
      <dgm:prSet/>
      <dgm:spPr/>
      <dgm:t>
        <a:bodyPr/>
        <a:lstStyle/>
        <a:p>
          <a:endParaRPr lang="en-US"/>
        </a:p>
      </dgm:t>
    </dgm:pt>
    <dgm:pt modelId="{73C450D7-2BED-4D92-856D-9645743D7D98}">
      <dgm:prSet/>
      <dgm:spPr/>
      <dgm:t>
        <a:bodyPr/>
        <a:lstStyle/>
        <a:p>
          <a:r>
            <a:rPr lang="en-US" dirty="0"/>
            <a:t>Membership:</a:t>
          </a:r>
        </a:p>
        <a:p>
          <a:r>
            <a:rPr lang="en-US" dirty="0"/>
            <a:t> Mary Frances Daley</a:t>
          </a:r>
        </a:p>
      </dgm:t>
    </dgm:pt>
    <dgm:pt modelId="{9755F270-C22B-4A76-923F-9F758303D396}" type="parTrans" cxnId="{4A717A82-1EEF-4834-BBD0-1D603973B1CC}">
      <dgm:prSet/>
      <dgm:spPr/>
      <dgm:t>
        <a:bodyPr/>
        <a:lstStyle/>
        <a:p>
          <a:endParaRPr lang="en-US"/>
        </a:p>
      </dgm:t>
    </dgm:pt>
    <dgm:pt modelId="{E14050FF-32F9-4DD7-BAA0-B88AA1600BC1}" type="sibTrans" cxnId="{4A717A82-1EEF-4834-BBD0-1D603973B1CC}">
      <dgm:prSet/>
      <dgm:spPr/>
      <dgm:t>
        <a:bodyPr/>
        <a:lstStyle/>
        <a:p>
          <a:endParaRPr lang="en-US"/>
        </a:p>
      </dgm:t>
    </dgm:pt>
    <dgm:pt modelId="{DDB931CF-B9D4-40A9-A5D1-DFEE61DCF249}">
      <dgm:prSet/>
      <dgm:spPr/>
      <dgm:t>
        <a:bodyPr/>
        <a:lstStyle/>
        <a:p>
          <a:r>
            <a:rPr lang="en-US" dirty="0"/>
            <a:t>Communications: Emma </a:t>
          </a:r>
          <a:r>
            <a:rPr lang="en-US" dirty="0" err="1"/>
            <a:t>Damsky</a:t>
          </a:r>
          <a:r>
            <a:rPr lang="en-US" dirty="0"/>
            <a:t>/Gretchen Kearney</a:t>
          </a:r>
        </a:p>
      </dgm:t>
    </dgm:pt>
    <dgm:pt modelId="{351D14CD-3104-4079-99D8-699CB6234AFF}" type="parTrans" cxnId="{A8456EDA-F651-4C06-A09B-E4767AEA65B0}">
      <dgm:prSet/>
      <dgm:spPr/>
      <dgm:t>
        <a:bodyPr/>
        <a:lstStyle/>
        <a:p>
          <a:endParaRPr lang="en-US"/>
        </a:p>
      </dgm:t>
    </dgm:pt>
    <dgm:pt modelId="{F267F83C-7D8B-4B4A-8870-C7C9452C2F64}" type="sibTrans" cxnId="{A8456EDA-F651-4C06-A09B-E4767AEA65B0}">
      <dgm:prSet/>
      <dgm:spPr/>
      <dgm:t>
        <a:bodyPr/>
        <a:lstStyle/>
        <a:p>
          <a:endParaRPr lang="en-US"/>
        </a:p>
      </dgm:t>
    </dgm:pt>
    <dgm:pt modelId="{55B5FF1F-EF1E-429E-9881-F52580DE5845}">
      <dgm:prSet/>
      <dgm:spPr/>
      <dgm:t>
        <a:bodyPr/>
        <a:lstStyle/>
        <a:p>
          <a:r>
            <a:rPr lang="en-US" dirty="0"/>
            <a:t>Volunteer Coordin:</a:t>
          </a:r>
        </a:p>
        <a:p>
          <a:r>
            <a:rPr lang="en-US" dirty="0"/>
            <a:t> Kristin Banz</a:t>
          </a:r>
        </a:p>
      </dgm:t>
    </dgm:pt>
    <dgm:pt modelId="{9C5919DC-CB76-463C-9BF8-65B133939961}" type="parTrans" cxnId="{630436E7-BC4E-417F-A5DD-3F87EDDF58F7}">
      <dgm:prSet/>
      <dgm:spPr/>
      <dgm:t>
        <a:bodyPr/>
        <a:lstStyle/>
        <a:p>
          <a:endParaRPr lang="en-US"/>
        </a:p>
      </dgm:t>
    </dgm:pt>
    <dgm:pt modelId="{578D8910-F523-496F-954C-DBA19DDC5F19}" type="sibTrans" cxnId="{630436E7-BC4E-417F-A5DD-3F87EDDF58F7}">
      <dgm:prSet/>
      <dgm:spPr/>
      <dgm:t>
        <a:bodyPr/>
        <a:lstStyle/>
        <a:p>
          <a:endParaRPr lang="en-US"/>
        </a:p>
      </dgm:t>
    </dgm:pt>
    <dgm:pt modelId="{5CA95839-8CC8-4D4E-809E-5228AE5003C6}" type="pres">
      <dgm:prSet presAssocID="{8F60DC6E-7C46-4ABC-A665-B9E4900FDE10}" presName="diagram" presStyleCnt="0">
        <dgm:presLayoutVars>
          <dgm:dir/>
          <dgm:resizeHandles val="exact"/>
        </dgm:presLayoutVars>
      </dgm:prSet>
      <dgm:spPr/>
    </dgm:pt>
    <dgm:pt modelId="{7426BB65-7512-4198-8E0D-007E893EE3F3}" type="pres">
      <dgm:prSet presAssocID="{1F196F5D-0590-4D1D-B1AE-A8B716F4C918}" presName="node" presStyleLbl="node1" presStyleIdx="0" presStyleCnt="6">
        <dgm:presLayoutVars>
          <dgm:bulletEnabled val="1"/>
        </dgm:presLayoutVars>
      </dgm:prSet>
      <dgm:spPr/>
    </dgm:pt>
    <dgm:pt modelId="{6B6B6F29-AA91-4C7B-9943-44DCFD76A598}" type="pres">
      <dgm:prSet presAssocID="{AAF1FF9E-64BD-4737-B9FA-C252F26650CB}" presName="sibTrans" presStyleCnt="0"/>
      <dgm:spPr/>
    </dgm:pt>
    <dgm:pt modelId="{72D5C9ED-DC41-43C1-9CF4-11DA8E38338D}" type="pres">
      <dgm:prSet presAssocID="{158A1FAB-A970-4EDB-93C0-291AF9FF4833}" presName="node" presStyleLbl="node1" presStyleIdx="1" presStyleCnt="6">
        <dgm:presLayoutVars>
          <dgm:bulletEnabled val="1"/>
        </dgm:presLayoutVars>
      </dgm:prSet>
      <dgm:spPr/>
    </dgm:pt>
    <dgm:pt modelId="{26E124FE-A324-4C9D-97CB-8E806F3E1F85}" type="pres">
      <dgm:prSet presAssocID="{0B716C00-5A95-48CE-91EE-9E6DEE6C841F}" presName="sibTrans" presStyleCnt="0"/>
      <dgm:spPr/>
    </dgm:pt>
    <dgm:pt modelId="{E1065CCD-618E-4DB4-A607-644DB443AE12}" type="pres">
      <dgm:prSet presAssocID="{30113A0E-CFC9-4440-8479-4EFFEEB10578}" presName="node" presStyleLbl="node1" presStyleIdx="2" presStyleCnt="6">
        <dgm:presLayoutVars>
          <dgm:bulletEnabled val="1"/>
        </dgm:presLayoutVars>
      </dgm:prSet>
      <dgm:spPr/>
    </dgm:pt>
    <dgm:pt modelId="{CF04244F-6D2A-4DA6-AF11-93FF59D24B56}" type="pres">
      <dgm:prSet presAssocID="{586941DD-3EA1-4B5E-AFDE-69F56F03B19E}" presName="sibTrans" presStyleCnt="0"/>
      <dgm:spPr/>
    </dgm:pt>
    <dgm:pt modelId="{E2894978-4856-415C-A3FA-103E157DDF87}" type="pres">
      <dgm:prSet presAssocID="{73C450D7-2BED-4D92-856D-9645743D7D98}" presName="node" presStyleLbl="node1" presStyleIdx="3" presStyleCnt="6">
        <dgm:presLayoutVars>
          <dgm:bulletEnabled val="1"/>
        </dgm:presLayoutVars>
      </dgm:prSet>
      <dgm:spPr/>
    </dgm:pt>
    <dgm:pt modelId="{F0A536F0-2177-4982-81AA-0C7CE796EE78}" type="pres">
      <dgm:prSet presAssocID="{E14050FF-32F9-4DD7-BAA0-B88AA1600BC1}" presName="sibTrans" presStyleCnt="0"/>
      <dgm:spPr/>
    </dgm:pt>
    <dgm:pt modelId="{5B682820-F8D6-4E76-BB08-1D15F354CDB1}" type="pres">
      <dgm:prSet presAssocID="{DDB931CF-B9D4-40A9-A5D1-DFEE61DCF249}" presName="node" presStyleLbl="node1" presStyleIdx="4" presStyleCnt="6">
        <dgm:presLayoutVars>
          <dgm:bulletEnabled val="1"/>
        </dgm:presLayoutVars>
      </dgm:prSet>
      <dgm:spPr/>
    </dgm:pt>
    <dgm:pt modelId="{2C81FEFE-C560-4D77-ACEB-C8B6F75B843D}" type="pres">
      <dgm:prSet presAssocID="{F267F83C-7D8B-4B4A-8870-C7C9452C2F64}" presName="sibTrans" presStyleCnt="0"/>
      <dgm:spPr/>
    </dgm:pt>
    <dgm:pt modelId="{956E5C65-A37E-48D3-B0E6-3DF308A162D7}" type="pres">
      <dgm:prSet presAssocID="{55B5FF1F-EF1E-429E-9881-F52580DE5845}" presName="node" presStyleLbl="node1" presStyleIdx="5" presStyleCnt="6">
        <dgm:presLayoutVars>
          <dgm:bulletEnabled val="1"/>
        </dgm:presLayoutVars>
      </dgm:prSet>
      <dgm:spPr/>
    </dgm:pt>
  </dgm:ptLst>
  <dgm:cxnLst>
    <dgm:cxn modelId="{61E46301-9FCA-4B8E-9BF6-EC349AD1DC73}" type="presOf" srcId="{8F60DC6E-7C46-4ABC-A665-B9E4900FDE10}" destId="{5CA95839-8CC8-4D4E-809E-5228AE5003C6}" srcOrd="0" destOrd="0" presId="urn:microsoft.com/office/officeart/2005/8/layout/default"/>
    <dgm:cxn modelId="{27C19A1B-B584-4A57-AE8F-4780E9731B50}" type="presOf" srcId="{73C450D7-2BED-4D92-856D-9645743D7D98}" destId="{E2894978-4856-415C-A3FA-103E157DDF87}" srcOrd="0" destOrd="0" presId="urn:microsoft.com/office/officeart/2005/8/layout/default"/>
    <dgm:cxn modelId="{A4D3022C-3221-49A0-AAA7-E041AFA8B99A}" type="presOf" srcId="{158A1FAB-A970-4EDB-93C0-291AF9FF4833}" destId="{72D5C9ED-DC41-43C1-9CF4-11DA8E38338D}" srcOrd="0" destOrd="0" presId="urn:microsoft.com/office/officeart/2005/8/layout/default"/>
    <dgm:cxn modelId="{63FEC53B-C213-425C-985E-040EBB599A29}" type="presOf" srcId="{55B5FF1F-EF1E-429E-9881-F52580DE5845}" destId="{956E5C65-A37E-48D3-B0E6-3DF308A162D7}" srcOrd="0" destOrd="0" presId="urn:microsoft.com/office/officeart/2005/8/layout/default"/>
    <dgm:cxn modelId="{6E59FC5C-9AD1-43BE-9BD9-789E8B65BCD2}" srcId="{8F60DC6E-7C46-4ABC-A665-B9E4900FDE10}" destId="{30113A0E-CFC9-4440-8479-4EFFEEB10578}" srcOrd="2" destOrd="0" parTransId="{5666B5E4-CFAD-42D0-9A34-BD4758024274}" sibTransId="{586941DD-3EA1-4B5E-AFDE-69F56F03B19E}"/>
    <dgm:cxn modelId="{A071B154-002E-4652-A6C1-1A53FC6EFCF8}" type="presOf" srcId="{DDB931CF-B9D4-40A9-A5D1-DFEE61DCF249}" destId="{5B682820-F8D6-4E76-BB08-1D15F354CDB1}" srcOrd="0" destOrd="0" presId="urn:microsoft.com/office/officeart/2005/8/layout/default"/>
    <dgm:cxn modelId="{4A717A82-1EEF-4834-BBD0-1D603973B1CC}" srcId="{8F60DC6E-7C46-4ABC-A665-B9E4900FDE10}" destId="{73C450D7-2BED-4D92-856D-9645743D7D98}" srcOrd="3" destOrd="0" parTransId="{9755F270-C22B-4A76-923F-9F758303D396}" sibTransId="{E14050FF-32F9-4DD7-BAA0-B88AA1600BC1}"/>
    <dgm:cxn modelId="{F7E60BC2-C697-4027-888A-FFE203B52959}" srcId="{8F60DC6E-7C46-4ABC-A665-B9E4900FDE10}" destId="{158A1FAB-A970-4EDB-93C0-291AF9FF4833}" srcOrd="1" destOrd="0" parTransId="{F0D8D338-C9E5-49F3-9A6B-34A77885463A}" sibTransId="{0B716C00-5A95-48CE-91EE-9E6DEE6C841F}"/>
    <dgm:cxn modelId="{E981A9CA-0491-4852-BAEE-272D8D3CC77D}" type="presOf" srcId="{1F196F5D-0590-4D1D-B1AE-A8B716F4C918}" destId="{7426BB65-7512-4198-8E0D-007E893EE3F3}" srcOrd="0" destOrd="0" presId="urn:microsoft.com/office/officeart/2005/8/layout/default"/>
    <dgm:cxn modelId="{A8456EDA-F651-4C06-A09B-E4767AEA65B0}" srcId="{8F60DC6E-7C46-4ABC-A665-B9E4900FDE10}" destId="{DDB931CF-B9D4-40A9-A5D1-DFEE61DCF249}" srcOrd="4" destOrd="0" parTransId="{351D14CD-3104-4079-99D8-699CB6234AFF}" sibTransId="{F267F83C-7D8B-4B4A-8870-C7C9452C2F64}"/>
    <dgm:cxn modelId="{1BF7D3E0-158D-44AB-83C4-88CDE9D5F535}" type="presOf" srcId="{30113A0E-CFC9-4440-8479-4EFFEEB10578}" destId="{E1065CCD-618E-4DB4-A607-644DB443AE12}" srcOrd="0" destOrd="0" presId="urn:microsoft.com/office/officeart/2005/8/layout/default"/>
    <dgm:cxn modelId="{630436E7-BC4E-417F-A5DD-3F87EDDF58F7}" srcId="{8F60DC6E-7C46-4ABC-A665-B9E4900FDE10}" destId="{55B5FF1F-EF1E-429E-9881-F52580DE5845}" srcOrd="5" destOrd="0" parTransId="{9C5919DC-CB76-463C-9BF8-65B133939961}" sibTransId="{578D8910-F523-496F-954C-DBA19DDC5F19}"/>
    <dgm:cxn modelId="{DAACBDF7-0542-4579-94B2-4DD8362DB66F}" srcId="{8F60DC6E-7C46-4ABC-A665-B9E4900FDE10}" destId="{1F196F5D-0590-4D1D-B1AE-A8B716F4C918}" srcOrd="0" destOrd="0" parTransId="{9EF1B4E3-00A3-41E7-B79C-BB42B811EEC8}" sibTransId="{AAF1FF9E-64BD-4737-B9FA-C252F26650CB}"/>
    <dgm:cxn modelId="{1C9B6D5B-E0C3-4380-86D3-2ED7AA2AED73}" type="presParOf" srcId="{5CA95839-8CC8-4D4E-809E-5228AE5003C6}" destId="{7426BB65-7512-4198-8E0D-007E893EE3F3}" srcOrd="0" destOrd="0" presId="urn:microsoft.com/office/officeart/2005/8/layout/default"/>
    <dgm:cxn modelId="{EC5D9332-A28A-4E5A-835F-A998DCEEC2D7}" type="presParOf" srcId="{5CA95839-8CC8-4D4E-809E-5228AE5003C6}" destId="{6B6B6F29-AA91-4C7B-9943-44DCFD76A598}" srcOrd="1" destOrd="0" presId="urn:microsoft.com/office/officeart/2005/8/layout/default"/>
    <dgm:cxn modelId="{4112A5E2-1271-4582-B795-EC9DEF6AD5FE}" type="presParOf" srcId="{5CA95839-8CC8-4D4E-809E-5228AE5003C6}" destId="{72D5C9ED-DC41-43C1-9CF4-11DA8E38338D}" srcOrd="2" destOrd="0" presId="urn:microsoft.com/office/officeart/2005/8/layout/default"/>
    <dgm:cxn modelId="{143D1CCE-EB63-4E54-9A2E-58C37E26D7DA}" type="presParOf" srcId="{5CA95839-8CC8-4D4E-809E-5228AE5003C6}" destId="{26E124FE-A324-4C9D-97CB-8E806F3E1F85}" srcOrd="3" destOrd="0" presId="urn:microsoft.com/office/officeart/2005/8/layout/default"/>
    <dgm:cxn modelId="{A1482463-FFAB-4926-90D8-416B6D410037}" type="presParOf" srcId="{5CA95839-8CC8-4D4E-809E-5228AE5003C6}" destId="{E1065CCD-618E-4DB4-A607-644DB443AE12}" srcOrd="4" destOrd="0" presId="urn:microsoft.com/office/officeart/2005/8/layout/default"/>
    <dgm:cxn modelId="{89FEAA86-10B5-4DD1-917C-F4E5D9772C3D}" type="presParOf" srcId="{5CA95839-8CC8-4D4E-809E-5228AE5003C6}" destId="{CF04244F-6D2A-4DA6-AF11-93FF59D24B56}" srcOrd="5" destOrd="0" presId="urn:microsoft.com/office/officeart/2005/8/layout/default"/>
    <dgm:cxn modelId="{CB089464-74D2-4E7F-ACAA-4618F0DBA3CC}" type="presParOf" srcId="{5CA95839-8CC8-4D4E-809E-5228AE5003C6}" destId="{E2894978-4856-415C-A3FA-103E157DDF87}" srcOrd="6" destOrd="0" presId="urn:microsoft.com/office/officeart/2005/8/layout/default"/>
    <dgm:cxn modelId="{87432D54-B5F0-4AED-ADFB-1BB4A3C09230}" type="presParOf" srcId="{5CA95839-8CC8-4D4E-809E-5228AE5003C6}" destId="{F0A536F0-2177-4982-81AA-0C7CE796EE78}" srcOrd="7" destOrd="0" presId="urn:microsoft.com/office/officeart/2005/8/layout/default"/>
    <dgm:cxn modelId="{0579DB7C-1FAF-4BB2-A3AA-1273E2D232F1}" type="presParOf" srcId="{5CA95839-8CC8-4D4E-809E-5228AE5003C6}" destId="{5B682820-F8D6-4E76-BB08-1D15F354CDB1}" srcOrd="8" destOrd="0" presId="urn:microsoft.com/office/officeart/2005/8/layout/default"/>
    <dgm:cxn modelId="{3152F0CB-A794-46B9-811F-2BE6BAE4F090}" type="presParOf" srcId="{5CA95839-8CC8-4D4E-809E-5228AE5003C6}" destId="{2C81FEFE-C560-4D77-ACEB-C8B6F75B843D}" srcOrd="9" destOrd="0" presId="urn:microsoft.com/office/officeart/2005/8/layout/default"/>
    <dgm:cxn modelId="{A5ED5D92-E1CA-4D0D-ACB3-28937E4747E0}" type="presParOf" srcId="{5CA95839-8CC8-4D4E-809E-5228AE5003C6}" destId="{956E5C65-A37E-48D3-B0E6-3DF308A162D7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A9350F-D888-46D6-99C2-CE9CCA7E591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7873E3-55C9-4FF1-9939-18CA5233DBF1}">
      <dgm:prSet custT="1"/>
      <dgm:spPr/>
      <dgm:t>
        <a:bodyPr/>
        <a:lstStyle/>
        <a:p>
          <a:r>
            <a:rPr lang="en-US" sz="1800" dirty="0"/>
            <a:t>CSMS Clean-Up Day</a:t>
          </a:r>
        </a:p>
      </dgm:t>
    </dgm:pt>
    <dgm:pt modelId="{61F7D942-0CC8-490E-A86A-65CCB5EA54B1}" type="parTrans" cxnId="{FECCAF37-D1B3-495C-AAEC-A5B3AE0C6638}">
      <dgm:prSet/>
      <dgm:spPr/>
      <dgm:t>
        <a:bodyPr/>
        <a:lstStyle/>
        <a:p>
          <a:endParaRPr lang="en-US"/>
        </a:p>
      </dgm:t>
    </dgm:pt>
    <dgm:pt modelId="{47988717-8DA2-4473-B823-3367B2D5B9E5}" type="sibTrans" cxnId="{FECCAF37-D1B3-495C-AAEC-A5B3AE0C6638}">
      <dgm:prSet/>
      <dgm:spPr/>
      <dgm:t>
        <a:bodyPr/>
        <a:lstStyle/>
        <a:p>
          <a:endParaRPr lang="en-US"/>
        </a:p>
      </dgm:t>
    </dgm:pt>
    <dgm:pt modelId="{EB5F69CA-7ED1-4F1A-B862-6EC738BC6991}">
      <dgm:prSet custT="1"/>
      <dgm:spPr/>
      <dgm:t>
        <a:bodyPr/>
        <a:lstStyle/>
        <a:p>
          <a:r>
            <a:rPr lang="en-US" sz="1800" dirty="0"/>
            <a:t>October 7, 9-11am</a:t>
          </a:r>
        </a:p>
      </dgm:t>
    </dgm:pt>
    <dgm:pt modelId="{47D26A28-7827-4C66-AF68-A2FEBB0791DA}" type="parTrans" cxnId="{975C6D2A-F01F-492A-BEE9-A5B160B86668}">
      <dgm:prSet/>
      <dgm:spPr/>
      <dgm:t>
        <a:bodyPr/>
        <a:lstStyle/>
        <a:p>
          <a:endParaRPr lang="en-US"/>
        </a:p>
      </dgm:t>
    </dgm:pt>
    <dgm:pt modelId="{5D5E4371-FEB7-4CDF-957A-EE7A48D65CBC}" type="sibTrans" cxnId="{975C6D2A-F01F-492A-BEE9-A5B160B86668}">
      <dgm:prSet/>
      <dgm:spPr/>
      <dgm:t>
        <a:bodyPr/>
        <a:lstStyle/>
        <a:p>
          <a:endParaRPr lang="en-US"/>
        </a:p>
      </dgm:t>
    </dgm:pt>
    <dgm:pt modelId="{519FE0E8-5877-41A7-99CC-ACD9B6EFFB23}">
      <dgm:prSet custT="1"/>
      <dgm:spPr/>
      <dgm:t>
        <a:bodyPr/>
        <a:lstStyle/>
        <a:p>
          <a:r>
            <a:rPr lang="en-US" sz="1800" dirty="0"/>
            <a:t>Teacher Appreciation</a:t>
          </a:r>
        </a:p>
      </dgm:t>
    </dgm:pt>
    <dgm:pt modelId="{4F774B2B-8C61-4ADD-89C5-F1148030CA10}" type="parTrans" cxnId="{4E96A9B2-25E2-401D-B5BE-B795B3AC7D87}">
      <dgm:prSet/>
      <dgm:spPr/>
      <dgm:t>
        <a:bodyPr/>
        <a:lstStyle/>
        <a:p>
          <a:endParaRPr lang="en-US"/>
        </a:p>
      </dgm:t>
    </dgm:pt>
    <dgm:pt modelId="{3EA4F2C5-A1AE-4645-8A47-835F6FC81BB9}" type="sibTrans" cxnId="{4E96A9B2-25E2-401D-B5BE-B795B3AC7D87}">
      <dgm:prSet/>
      <dgm:spPr/>
      <dgm:t>
        <a:bodyPr/>
        <a:lstStyle/>
        <a:p>
          <a:endParaRPr lang="en-US"/>
        </a:p>
      </dgm:t>
    </dgm:pt>
    <dgm:pt modelId="{651AD255-9B01-4B9D-ABE9-E0A43D2448F1}">
      <dgm:prSet custT="1"/>
      <dgm:spPr/>
      <dgm:t>
        <a:bodyPr/>
        <a:lstStyle/>
        <a:p>
          <a:r>
            <a:rPr lang="en-US" sz="1800" dirty="0"/>
            <a:t>Upcoming Events: 10/19, 12/13</a:t>
          </a:r>
        </a:p>
      </dgm:t>
    </dgm:pt>
    <dgm:pt modelId="{4B13F373-79FD-4658-804B-539EA56A442A}" type="parTrans" cxnId="{73453794-E784-4BD2-B520-D1BBB4A104CD}">
      <dgm:prSet/>
      <dgm:spPr/>
      <dgm:t>
        <a:bodyPr/>
        <a:lstStyle/>
        <a:p>
          <a:endParaRPr lang="en-US"/>
        </a:p>
      </dgm:t>
    </dgm:pt>
    <dgm:pt modelId="{0E0F4E1F-4A30-4858-9D57-041D6AB0A7A2}" type="sibTrans" cxnId="{73453794-E784-4BD2-B520-D1BBB4A104CD}">
      <dgm:prSet/>
      <dgm:spPr/>
      <dgm:t>
        <a:bodyPr/>
        <a:lstStyle/>
        <a:p>
          <a:endParaRPr lang="en-US"/>
        </a:p>
      </dgm:t>
    </dgm:pt>
    <dgm:pt modelId="{9787D30B-B175-4DB0-B9C4-1218DE280F64}">
      <dgm:prSet custT="1"/>
      <dgm:spPr/>
      <dgm:t>
        <a:bodyPr/>
        <a:lstStyle/>
        <a:p>
          <a:r>
            <a:rPr lang="en-US" sz="1800" dirty="0"/>
            <a:t>Honor Roll Recognition</a:t>
          </a:r>
        </a:p>
      </dgm:t>
    </dgm:pt>
    <dgm:pt modelId="{C8C1732C-9E96-4C83-A33C-FB9883B33BC9}" type="parTrans" cxnId="{34292B63-EEA5-4167-A7BB-0E89397E18A5}">
      <dgm:prSet/>
      <dgm:spPr/>
      <dgm:t>
        <a:bodyPr/>
        <a:lstStyle/>
        <a:p>
          <a:endParaRPr lang="en-US"/>
        </a:p>
      </dgm:t>
    </dgm:pt>
    <dgm:pt modelId="{7F501AB1-A046-488E-92C8-7CD463D7DAFC}" type="sibTrans" cxnId="{34292B63-EEA5-4167-A7BB-0E89397E18A5}">
      <dgm:prSet/>
      <dgm:spPr/>
      <dgm:t>
        <a:bodyPr/>
        <a:lstStyle/>
        <a:p>
          <a:endParaRPr lang="en-US"/>
        </a:p>
      </dgm:t>
    </dgm:pt>
    <dgm:pt modelId="{04AC0BE1-976B-490D-AD78-9D3C5A916953}">
      <dgm:prSet custT="1"/>
      <dgm:spPr/>
      <dgm:t>
        <a:bodyPr/>
        <a:lstStyle/>
        <a:p>
          <a:r>
            <a:rPr lang="en-US" sz="1800" dirty="0"/>
            <a:t>Care &amp; Share</a:t>
          </a:r>
        </a:p>
      </dgm:t>
    </dgm:pt>
    <dgm:pt modelId="{5E0E9088-C747-4D27-A5ED-C48C1DB7DDDE}" type="parTrans" cxnId="{E7EDFB59-04A3-4B17-A5B0-4ADA691F4CE0}">
      <dgm:prSet/>
      <dgm:spPr/>
      <dgm:t>
        <a:bodyPr/>
        <a:lstStyle/>
        <a:p>
          <a:endParaRPr lang="en-US"/>
        </a:p>
      </dgm:t>
    </dgm:pt>
    <dgm:pt modelId="{A4ABBA92-9F8D-4012-99D1-D0F428557A76}" type="sibTrans" cxnId="{E7EDFB59-04A3-4B17-A5B0-4ADA691F4CE0}">
      <dgm:prSet/>
      <dgm:spPr/>
      <dgm:t>
        <a:bodyPr/>
        <a:lstStyle/>
        <a:p>
          <a:endParaRPr lang="en-US"/>
        </a:p>
      </dgm:t>
    </dgm:pt>
    <dgm:pt modelId="{7A43AB5A-8C05-44BF-B16A-1A5BAD801D01}">
      <dgm:prSet custT="1"/>
      <dgm:spPr/>
      <dgm:t>
        <a:bodyPr/>
        <a:lstStyle/>
        <a:p>
          <a:r>
            <a:rPr lang="en-US" sz="1800" dirty="0"/>
            <a:t>Food Drive</a:t>
          </a:r>
        </a:p>
      </dgm:t>
    </dgm:pt>
    <dgm:pt modelId="{0C720C05-51C4-462F-9C02-8C155BEAAB9F}" type="parTrans" cxnId="{BF3A871E-F78D-4039-9BFB-CDFBE030DD45}">
      <dgm:prSet/>
      <dgm:spPr/>
      <dgm:t>
        <a:bodyPr/>
        <a:lstStyle/>
        <a:p>
          <a:endParaRPr lang="en-US"/>
        </a:p>
      </dgm:t>
    </dgm:pt>
    <dgm:pt modelId="{C80EA56D-B0E4-451F-88A5-BB27370BBF7A}" type="sibTrans" cxnId="{BF3A871E-F78D-4039-9BFB-CDFBE030DD45}">
      <dgm:prSet/>
      <dgm:spPr/>
      <dgm:t>
        <a:bodyPr/>
        <a:lstStyle/>
        <a:p>
          <a:endParaRPr lang="en-US"/>
        </a:p>
      </dgm:t>
    </dgm:pt>
    <dgm:pt modelId="{353CB6C4-D2D5-41CA-99F2-347A526999B8}">
      <dgm:prSet custT="1"/>
      <dgm:spPr/>
      <dgm:t>
        <a:bodyPr/>
        <a:lstStyle/>
        <a:p>
          <a:r>
            <a:rPr lang="en-US" sz="1800" dirty="0"/>
            <a:t>Food for Neighbors</a:t>
          </a:r>
        </a:p>
      </dgm:t>
    </dgm:pt>
    <dgm:pt modelId="{874C1645-278E-4BDD-BD70-14C9AF7799C9}" type="parTrans" cxnId="{21FBBEAE-6023-4258-821E-604E6ABD1303}">
      <dgm:prSet/>
      <dgm:spPr/>
      <dgm:t>
        <a:bodyPr/>
        <a:lstStyle/>
        <a:p>
          <a:endParaRPr lang="en-US"/>
        </a:p>
      </dgm:t>
    </dgm:pt>
    <dgm:pt modelId="{9D9726E1-4D9D-4131-A310-EB1EB4AF7C31}" type="sibTrans" cxnId="{21FBBEAE-6023-4258-821E-604E6ABD1303}">
      <dgm:prSet/>
      <dgm:spPr/>
      <dgm:t>
        <a:bodyPr/>
        <a:lstStyle/>
        <a:p>
          <a:endParaRPr lang="en-US"/>
        </a:p>
      </dgm:t>
    </dgm:pt>
    <dgm:pt modelId="{3EAD80C9-9BEE-4541-B99C-C09314937E67}">
      <dgm:prSet custT="1"/>
      <dgm:spPr/>
      <dgm:t>
        <a:bodyPr/>
        <a:lstStyle/>
        <a:p>
          <a:r>
            <a:rPr lang="en-US" sz="1800" dirty="0"/>
            <a:t>8</a:t>
          </a:r>
          <a:r>
            <a:rPr lang="en-US" sz="1800" baseline="30000" dirty="0"/>
            <a:t>th</a:t>
          </a:r>
          <a:r>
            <a:rPr lang="en-US" sz="1800" dirty="0"/>
            <a:t> Grade Dance / end of year</a:t>
          </a:r>
        </a:p>
      </dgm:t>
    </dgm:pt>
    <dgm:pt modelId="{5DE53F40-DB92-4E68-8F2F-2BC93BCCF815}" type="parTrans" cxnId="{C4D48C1E-3A1A-4342-B550-5ED161978584}">
      <dgm:prSet/>
      <dgm:spPr/>
      <dgm:t>
        <a:bodyPr/>
        <a:lstStyle/>
        <a:p>
          <a:endParaRPr lang="en-US"/>
        </a:p>
      </dgm:t>
    </dgm:pt>
    <dgm:pt modelId="{BF204C25-50B3-46FF-AC99-012A67AC8298}" type="sibTrans" cxnId="{C4D48C1E-3A1A-4342-B550-5ED161978584}">
      <dgm:prSet/>
      <dgm:spPr/>
      <dgm:t>
        <a:bodyPr/>
        <a:lstStyle/>
        <a:p>
          <a:endParaRPr lang="en-US"/>
        </a:p>
      </dgm:t>
    </dgm:pt>
    <dgm:pt modelId="{785F408C-87F0-42B3-BB39-C1D40E7F4A3F}">
      <dgm:prSet custT="1"/>
      <dgm:spPr/>
      <dgm:t>
        <a:bodyPr/>
        <a:lstStyle/>
        <a:p>
          <a:r>
            <a:rPr lang="en-US" sz="1800" dirty="0"/>
            <a:t>Date </a:t>
          </a:r>
          <a:r>
            <a:rPr lang="en-US" sz="1800" dirty="0" err="1"/>
            <a:t>tbd</a:t>
          </a:r>
          <a:endParaRPr lang="en-US" sz="1800" dirty="0"/>
        </a:p>
      </dgm:t>
    </dgm:pt>
    <dgm:pt modelId="{EAA71D90-F664-46B1-9A95-F3D2ED205DB0}" type="parTrans" cxnId="{42DCB2B1-6C3A-4E58-AE93-64E5E1515B79}">
      <dgm:prSet/>
      <dgm:spPr/>
      <dgm:t>
        <a:bodyPr/>
        <a:lstStyle/>
        <a:p>
          <a:endParaRPr lang="en-US"/>
        </a:p>
      </dgm:t>
    </dgm:pt>
    <dgm:pt modelId="{5E655953-E258-442D-B321-F6A1CB91682A}" type="sibTrans" cxnId="{42DCB2B1-6C3A-4E58-AE93-64E5E1515B79}">
      <dgm:prSet/>
      <dgm:spPr/>
      <dgm:t>
        <a:bodyPr/>
        <a:lstStyle/>
        <a:p>
          <a:endParaRPr lang="en-US"/>
        </a:p>
      </dgm:t>
    </dgm:pt>
    <dgm:pt modelId="{35A4F8DB-512C-4FC5-BCFA-802E02EAC4D1}">
      <dgm:prSet custT="1"/>
      <dgm:spPr/>
      <dgm:t>
        <a:bodyPr/>
        <a:lstStyle/>
        <a:p>
          <a:r>
            <a:rPr lang="en-US" sz="1800" dirty="0"/>
            <a:t>End of quarter</a:t>
          </a:r>
        </a:p>
      </dgm:t>
    </dgm:pt>
    <dgm:pt modelId="{C74A18F0-1C5C-45C2-893D-7B393E04B734}" type="parTrans" cxnId="{76631A4E-7D4F-4DC3-8738-F8BC613820F2}">
      <dgm:prSet/>
      <dgm:spPr/>
      <dgm:t>
        <a:bodyPr/>
        <a:lstStyle/>
        <a:p>
          <a:endParaRPr lang="en-US"/>
        </a:p>
      </dgm:t>
    </dgm:pt>
    <dgm:pt modelId="{44F4929E-9C01-4BDF-9CE4-E5743EB1B335}" type="sibTrans" cxnId="{76631A4E-7D4F-4DC3-8738-F8BC613820F2}">
      <dgm:prSet/>
      <dgm:spPr/>
      <dgm:t>
        <a:bodyPr/>
        <a:lstStyle/>
        <a:p>
          <a:endParaRPr lang="en-US"/>
        </a:p>
      </dgm:t>
    </dgm:pt>
    <dgm:pt modelId="{4E8D0DE4-0A2B-4C09-A824-9A51BCE22A53}">
      <dgm:prSet custT="1"/>
      <dgm:spPr/>
      <dgm:t>
        <a:bodyPr/>
        <a:lstStyle/>
        <a:p>
          <a:r>
            <a:rPr lang="en-US" sz="1800" dirty="0"/>
            <a:t>Toiletry Drive</a:t>
          </a:r>
        </a:p>
      </dgm:t>
    </dgm:pt>
    <dgm:pt modelId="{D528677A-BFEE-49CB-AA6B-27A6371A2FF3}" type="parTrans" cxnId="{6809E036-2399-4920-A6C5-85A3879FDE63}">
      <dgm:prSet/>
      <dgm:spPr/>
      <dgm:t>
        <a:bodyPr/>
        <a:lstStyle/>
        <a:p>
          <a:endParaRPr lang="en-US"/>
        </a:p>
      </dgm:t>
    </dgm:pt>
    <dgm:pt modelId="{9A8BE261-C362-496D-AB19-99FBABBB0516}" type="sibTrans" cxnId="{6809E036-2399-4920-A6C5-85A3879FDE63}">
      <dgm:prSet/>
      <dgm:spPr/>
      <dgm:t>
        <a:bodyPr/>
        <a:lstStyle/>
        <a:p>
          <a:endParaRPr lang="en-US"/>
        </a:p>
      </dgm:t>
    </dgm:pt>
    <dgm:pt modelId="{087A113E-FA4D-4965-B58A-435556444DAC}" type="pres">
      <dgm:prSet presAssocID="{39A9350F-D888-46D6-99C2-CE9CCA7E5919}" presName="linear" presStyleCnt="0">
        <dgm:presLayoutVars>
          <dgm:dir/>
          <dgm:animLvl val="lvl"/>
          <dgm:resizeHandles val="exact"/>
        </dgm:presLayoutVars>
      </dgm:prSet>
      <dgm:spPr/>
    </dgm:pt>
    <dgm:pt modelId="{D812EB38-3DAE-469E-BC2B-586BE25C7728}" type="pres">
      <dgm:prSet presAssocID="{277873E3-55C9-4FF1-9939-18CA5233DBF1}" presName="parentLin" presStyleCnt="0"/>
      <dgm:spPr/>
    </dgm:pt>
    <dgm:pt modelId="{11D42472-99E0-4C01-B7F5-6DB8C1CC6DF5}" type="pres">
      <dgm:prSet presAssocID="{277873E3-55C9-4FF1-9939-18CA5233DBF1}" presName="parentLeftMargin" presStyleLbl="node1" presStyleIdx="0" presStyleCnt="5"/>
      <dgm:spPr/>
    </dgm:pt>
    <dgm:pt modelId="{DF7E687C-8F26-45D8-B468-32D1F923EC7A}" type="pres">
      <dgm:prSet presAssocID="{277873E3-55C9-4FF1-9939-18CA5233DBF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2E704705-637C-4704-A833-90622D38E83C}" type="pres">
      <dgm:prSet presAssocID="{277873E3-55C9-4FF1-9939-18CA5233DBF1}" presName="negativeSpace" presStyleCnt="0"/>
      <dgm:spPr/>
    </dgm:pt>
    <dgm:pt modelId="{F6C3A962-1809-4721-87AC-5E2692BE5E41}" type="pres">
      <dgm:prSet presAssocID="{277873E3-55C9-4FF1-9939-18CA5233DBF1}" presName="childText" presStyleLbl="conFgAcc1" presStyleIdx="0" presStyleCnt="5">
        <dgm:presLayoutVars>
          <dgm:bulletEnabled val="1"/>
        </dgm:presLayoutVars>
      </dgm:prSet>
      <dgm:spPr/>
    </dgm:pt>
    <dgm:pt modelId="{3E1DACCB-CC40-49B0-8BEA-8AA1AB1E6C0F}" type="pres">
      <dgm:prSet presAssocID="{47988717-8DA2-4473-B823-3367B2D5B9E5}" presName="spaceBetweenRectangles" presStyleCnt="0"/>
      <dgm:spPr/>
    </dgm:pt>
    <dgm:pt modelId="{D9F6A777-2F0F-424C-9264-FD2F5947B2F7}" type="pres">
      <dgm:prSet presAssocID="{519FE0E8-5877-41A7-99CC-ACD9B6EFFB23}" presName="parentLin" presStyleCnt="0"/>
      <dgm:spPr/>
    </dgm:pt>
    <dgm:pt modelId="{B9181E1F-026C-40D7-BB59-98D22A2F549F}" type="pres">
      <dgm:prSet presAssocID="{519FE0E8-5877-41A7-99CC-ACD9B6EFFB23}" presName="parentLeftMargin" presStyleLbl="node1" presStyleIdx="0" presStyleCnt="5"/>
      <dgm:spPr/>
    </dgm:pt>
    <dgm:pt modelId="{814AB089-2994-4040-8D22-4EE1E4D783EC}" type="pres">
      <dgm:prSet presAssocID="{519FE0E8-5877-41A7-99CC-ACD9B6EFFB2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DECB62A-9515-4C3C-BC1F-BC4DCFBEA730}" type="pres">
      <dgm:prSet presAssocID="{519FE0E8-5877-41A7-99CC-ACD9B6EFFB23}" presName="negativeSpace" presStyleCnt="0"/>
      <dgm:spPr/>
    </dgm:pt>
    <dgm:pt modelId="{79B5A465-AB00-4640-AFE0-82AF1E55C617}" type="pres">
      <dgm:prSet presAssocID="{519FE0E8-5877-41A7-99CC-ACD9B6EFFB23}" presName="childText" presStyleLbl="conFgAcc1" presStyleIdx="1" presStyleCnt="5">
        <dgm:presLayoutVars>
          <dgm:bulletEnabled val="1"/>
        </dgm:presLayoutVars>
      </dgm:prSet>
      <dgm:spPr/>
    </dgm:pt>
    <dgm:pt modelId="{5C4FA073-8BDF-4B9F-8D42-E2D042F3325F}" type="pres">
      <dgm:prSet presAssocID="{3EA4F2C5-A1AE-4645-8A47-835F6FC81BB9}" presName="spaceBetweenRectangles" presStyleCnt="0"/>
      <dgm:spPr/>
    </dgm:pt>
    <dgm:pt modelId="{19B80BEF-8446-470C-84B3-8A3997A7A9E1}" type="pres">
      <dgm:prSet presAssocID="{9787D30B-B175-4DB0-B9C4-1218DE280F64}" presName="parentLin" presStyleCnt="0"/>
      <dgm:spPr/>
    </dgm:pt>
    <dgm:pt modelId="{99D8072A-0120-4AEA-AD60-8EF7A14D503D}" type="pres">
      <dgm:prSet presAssocID="{9787D30B-B175-4DB0-B9C4-1218DE280F64}" presName="parentLeftMargin" presStyleLbl="node1" presStyleIdx="1" presStyleCnt="5"/>
      <dgm:spPr/>
    </dgm:pt>
    <dgm:pt modelId="{1304C3A5-09AC-40E0-AFCE-0C7A6863C79E}" type="pres">
      <dgm:prSet presAssocID="{9787D30B-B175-4DB0-B9C4-1218DE280F6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37059E3-5DA6-4387-9BFA-C5C9BD43F8DA}" type="pres">
      <dgm:prSet presAssocID="{9787D30B-B175-4DB0-B9C4-1218DE280F64}" presName="negativeSpace" presStyleCnt="0"/>
      <dgm:spPr/>
    </dgm:pt>
    <dgm:pt modelId="{E804DC75-EDCF-4A7A-B4B1-7A0F301D3B88}" type="pres">
      <dgm:prSet presAssocID="{9787D30B-B175-4DB0-B9C4-1218DE280F64}" presName="childText" presStyleLbl="conFgAcc1" presStyleIdx="2" presStyleCnt="5">
        <dgm:presLayoutVars>
          <dgm:bulletEnabled val="1"/>
        </dgm:presLayoutVars>
      </dgm:prSet>
      <dgm:spPr/>
    </dgm:pt>
    <dgm:pt modelId="{27AD2E1F-0A4A-4231-A13E-8F63B693F6EC}" type="pres">
      <dgm:prSet presAssocID="{7F501AB1-A046-488E-92C8-7CD463D7DAFC}" presName="spaceBetweenRectangles" presStyleCnt="0"/>
      <dgm:spPr/>
    </dgm:pt>
    <dgm:pt modelId="{E6D8EE49-BDF4-4BB9-A6F3-501915979503}" type="pres">
      <dgm:prSet presAssocID="{04AC0BE1-976B-490D-AD78-9D3C5A916953}" presName="parentLin" presStyleCnt="0"/>
      <dgm:spPr/>
    </dgm:pt>
    <dgm:pt modelId="{8340DC2B-A6CE-44AA-ABD7-8A5C65C8E06C}" type="pres">
      <dgm:prSet presAssocID="{04AC0BE1-976B-490D-AD78-9D3C5A916953}" presName="parentLeftMargin" presStyleLbl="node1" presStyleIdx="2" presStyleCnt="5"/>
      <dgm:spPr/>
    </dgm:pt>
    <dgm:pt modelId="{17E09AF6-396E-4830-991A-0678512035C4}" type="pres">
      <dgm:prSet presAssocID="{04AC0BE1-976B-490D-AD78-9D3C5A91695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07283D4-60CF-4344-BE8B-DC2BC1DE227A}" type="pres">
      <dgm:prSet presAssocID="{04AC0BE1-976B-490D-AD78-9D3C5A916953}" presName="negativeSpace" presStyleCnt="0"/>
      <dgm:spPr/>
    </dgm:pt>
    <dgm:pt modelId="{57738310-F042-4A09-AB56-9CEE09DC4BF3}" type="pres">
      <dgm:prSet presAssocID="{04AC0BE1-976B-490D-AD78-9D3C5A916953}" presName="childText" presStyleLbl="conFgAcc1" presStyleIdx="3" presStyleCnt="5">
        <dgm:presLayoutVars>
          <dgm:bulletEnabled val="1"/>
        </dgm:presLayoutVars>
      </dgm:prSet>
      <dgm:spPr/>
    </dgm:pt>
    <dgm:pt modelId="{968E337E-A095-4823-B395-EDCDD8521095}" type="pres">
      <dgm:prSet presAssocID="{A4ABBA92-9F8D-4012-99D1-D0F428557A76}" presName="spaceBetweenRectangles" presStyleCnt="0"/>
      <dgm:spPr/>
    </dgm:pt>
    <dgm:pt modelId="{7924137E-0F0A-424E-BC54-4144D904BC01}" type="pres">
      <dgm:prSet presAssocID="{3EAD80C9-9BEE-4541-B99C-C09314937E67}" presName="parentLin" presStyleCnt="0"/>
      <dgm:spPr/>
    </dgm:pt>
    <dgm:pt modelId="{188F3ECB-E87E-4029-8179-185504E55022}" type="pres">
      <dgm:prSet presAssocID="{3EAD80C9-9BEE-4541-B99C-C09314937E67}" presName="parentLeftMargin" presStyleLbl="node1" presStyleIdx="3" presStyleCnt="5"/>
      <dgm:spPr/>
    </dgm:pt>
    <dgm:pt modelId="{B628707C-4C59-4AD4-9E9B-2A30CD570613}" type="pres">
      <dgm:prSet presAssocID="{3EAD80C9-9BEE-4541-B99C-C09314937E67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090194CF-B1BE-45EC-B033-B4BC0E862A87}" type="pres">
      <dgm:prSet presAssocID="{3EAD80C9-9BEE-4541-B99C-C09314937E67}" presName="negativeSpace" presStyleCnt="0"/>
      <dgm:spPr/>
    </dgm:pt>
    <dgm:pt modelId="{9A8A0318-60CE-46BD-A7BE-6DE72641AADD}" type="pres">
      <dgm:prSet presAssocID="{3EAD80C9-9BEE-4541-B99C-C09314937E67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13F7D603-E83A-4076-81F2-0DC1E32A6F48}" type="presOf" srcId="{4E8D0DE4-0A2B-4C09-A824-9A51BCE22A53}" destId="{57738310-F042-4A09-AB56-9CEE09DC4BF3}" srcOrd="0" destOrd="2" presId="urn:microsoft.com/office/officeart/2005/8/layout/list1"/>
    <dgm:cxn modelId="{B89B1117-3EB0-48A9-B6A3-0C4BBC174613}" type="presOf" srcId="{7A43AB5A-8C05-44BF-B16A-1A5BAD801D01}" destId="{57738310-F042-4A09-AB56-9CEE09DC4BF3}" srcOrd="0" destOrd="0" presId="urn:microsoft.com/office/officeart/2005/8/layout/list1"/>
    <dgm:cxn modelId="{BF3A871E-F78D-4039-9BFB-CDFBE030DD45}" srcId="{04AC0BE1-976B-490D-AD78-9D3C5A916953}" destId="{7A43AB5A-8C05-44BF-B16A-1A5BAD801D01}" srcOrd="0" destOrd="0" parTransId="{0C720C05-51C4-462F-9C02-8C155BEAAB9F}" sibTransId="{C80EA56D-B0E4-451F-88A5-BB27370BBF7A}"/>
    <dgm:cxn modelId="{C4D48C1E-3A1A-4342-B550-5ED161978584}" srcId="{39A9350F-D888-46D6-99C2-CE9CCA7E5919}" destId="{3EAD80C9-9BEE-4541-B99C-C09314937E67}" srcOrd="4" destOrd="0" parTransId="{5DE53F40-DB92-4E68-8F2F-2BC93BCCF815}" sibTransId="{BF204C25-50B3-46FF-AC99-012A67AC8298}"/>
    <dgm:cxn modelId="{C2C56426-26C8-4CBD-972F-412D9C878FBE}" type="presOf" srcId="{3EAD80C9-9BEE-4541-B99C-C09314937E67}" destId="{188F3ECB-E87E-4029-8179-185504E55022}" srcOrd="0" destOrd="0" presId="urn:microsoft.com/office/officeart/2005/8/layout/list1"/>
    <dgm:cxn modelId="{975C6D2A-F01F-492A-BEE9-A5B160B86668}" srcId="{277873E3-55C9-4FF1-9939-18CA5233DBF1}" destId="{EB5F69CA-7ED1-4F1A-B862-6EC738BC6991}" srcOrd="0" destOrd="0" parTransId="{47D26A28-7827-4C66-AF68-A2FEBB0791DA}" sibTransId="{5D5E4371-FEB7-4CDF-957A-EE7A48D65CBC}"/>
    <dgm:cxn modelId="{6809E036-2399-4920-A6C5-85A3879FDE63}" srcId="{04AC0BE1-976B-490D-AD78-9D3C5A916953}" destId="{4E8D0DE4-0A2B-4C09-A824-9A51BCE22A53}" srcOrd="2" destOrd="0" parTransId="{D528677A-BFEE-49CB-AA6B-27A6371A2FF3}" sibTransId="{9A8BE261-C362-496D-AB19-99FBABBB0516}"/>
    <dgm:cxn modelId="{FECCAF37-D1B3-495C-AAEC-A5B3AE0C6638}" srcId="{39A9350F-D888-46D6-99C2-CE9CCA7E5919}" destId="{277873E3-55C9-4FF1-9939-18CA5233DBF1}" srcOrd="0" destOrd="0" parTransId="{61F7D942-0CC8-490E-A86A-65CCB5EA54B1}" sibTransId="{47988717-8DA2-4473-B823-3367B2D5B9E5}"/>
    <dgm:cxn modelId="{4D8E7D5D-4148-4B99-8C16-362131477F60}" type="presOf" srcId="{9787D30B-B175-4DB0-B9C4-1218DE280F64}" destId="{1304C3A5-09AC-40E0-AFCE-0C7A6863C79E}" srcOrd="1" destOrd="0" presId="urn:microsoft.com/office/officeart/2005/8/layout/list1"/>
    <dgm:cxn modelId="{66366160-D9AD-4C9F-AA88-B52B5944C1B9}" type="presOf" srcId="{3EAD80C9-9BEE-4541-B99C-C09314937E67}" destId="{B628707C-4C59-4AD4-9E9B-2A30CD570613}" srcOrd="1" destOrd="0" presId="urn:microsoft.com/office/officeart/2005/8/layout/list1"/>
    <dgm:cxn modelId="{34292B63-EEA5-4167-A7BB-0E89397E18A5}" srcId="{39A9350F-D888-46D6-99C2-CE9CCA7E5919}" destId="{9787D30B-B175-4DB0-B9C4-1218DE280F64}" srcOrd="2" destOrd="0" parTransId="{C8C1732C-9E96-4C83-A33C-FB9883B33BC9}" sibTransId="{7F501AB1-A046-488E-92C8-7CD463D7DAFC}"/>
    <dgm:cxn modelId="{922B0667-DD92-4C7B-90ED-4C32635DAED3}" type="presOf" srcId="{04AC0BE1-976B-490D-AD78-9D3C5A916953}" destId="{17E09AF6-396E-4830-991A-0678512035C4}" srcOrd="1" destOrd="0" presId="urn:microsoft.com/office/officeart/2005/8/layout/list1"/>
    <dgm:cxn modelId="{76631A4E-7D4F-4DC3-8738-F8BC613820F2}" srcId="{9787D30B-B175-4DB0-B9C4-1218DE280F64}" destId="{35A4F8DB-512C-4FC5-BCFA-802E02EAC4D1}" srcOrd="0" destOrd="0" parTransId="{C74A18F0-1C5C-45C2-893D-7B393E04B734}" sibTransId="{44F4929E-9C01-4BDF-9CE4-E5743EB1B335}"/>
    <dgm:cxn modelId="{3BBE4350-D44C-4116-BCAF-F9217E8771D1}" type="presOf" srcId="{519FE0E8-5877-41A7-99CC-ACD9B6EFFB23}" destId="{B9181E1F-026C-40D7-BB59-98D22A2F549F}" srcOrd="0" destOrd="0" presId="urn:microsoft.com/office/officeart/2005/8/layout/list1"/>
    <dgm:cxn modelId="{E7EDFB59-04A3-4B17-A5B0-4ADA691F4CE0}" srcId="{39A9350F-D888-46D6-99C2-CE9CCA7E5919}" destId="{04AC0BE1-976B-490D-AD78-9D3C5A916953}" srcOrd="3" destOrd="0" parTransId="{5E0E9088-C747-4D27-A5ED-C48C1DB7DDDE}" sibTransId="{A4ABBA92-9F8D-4012-99D1-D0F428557A76}"/>
    <dgm:cxn modelId="{056E1A5A-C8F5-4B45-8A02-A695FAE087C4}" type="presOf" srcId="{EB5F69CA-7ED1-4F1A-B862-6EC738BC6991}" destId="{F6C3A962-1809-4721-87AC-5E2692BE5E41}" srcOrd="0" destOrd="0" presId="urn:microsoft.com/office/officeart/2005/8/layout/list1"/>
    <dgm:cxn modelId="{89C76C7B-6D5D-448F-94B1-53F61EE47513}" type="presOf" srcId="{277873E3-55C9-4FF1-9939-18CA5233DBF1}" destId="{DF7E687C-8F26-45D8-B468-32D1F923EC7A}" srcOrd="1" destOrd="0" presId="urn:microsoft.com/office/officeart/2005/8/layout/list1"/>
    <dgm:cxn modelId="{CC583A81-841F-44A2-877A-EBE0294960A2}" type="presOf" srcId="{35A4F8DB-512C-4FC5-BCFA-802E02EAC4D1}" destId="{E804DC75-EDCF-4A7A-B4B1-7A0F301D3B88}" srcOrd="0" destOrd="0" presId="urn:microsoft.com/office/officeart/2005/8/layout/list1"/>
    <dgm:cxn modelId="{BE1C0891-091A-4847-AB6B-3BE24BCC490A}" type="presOf" srcId="{651AD255-9B01-4B9D-ABE9-E0A43D2448F1}" destId="{79B5A465-AB00-4640-AFE0-82AF1E55C617}" srcOrd="0" destOrd="0" presId="urn:microsoft.com/office/officeart/2005/8/layout/list1"/>
    <dgm:cxn modelId="{73453794-E784-4BD2-B520-D1BBB4A104CD}" srcId="{519FE0E8-5877-41A7-99CC-ACD9B6EFFB23}" destId="{651AD255-9B01-4B9D-ABE9-E0A43D2448F1}" srcOrd="0" destOrd="0" parTransId="{4B13F373-79FD-4658-804B-539EA56A442A}" sibTransId="{0E0F4E1F-4A30-4858-9D57-041D6AB0A7A2}"/>
    <dgm:cxn modelId="{B1637996-2828-4739-B00F-812231DB142F}" type="presOf" srcId="{39A9350F-D888-46D6-99C2-CE9CCA7E5919}" destId="{087A113E-FA4D-4965-B58A-435556444DAC}" srcOrd="0" destOrd="0" presId="urn:microsoft.com/office/officeart/2005/8/layout/list1"/>
    <dgm:cxn modelId="{691648A9-0E72-432D-9E22-AEC0CDCDBB20}" type="presOf" srcId="{9787D30B-B175-4DB0-B9C4-1218DE280F64}" destId="{99D8072A-0120-4AEA-AD60-8EF7A14D503D}" srcOrd="0" destOrd="0" presId="urn:microsoft.com/office/officeart/2005/8/layout/list1"/>
    <dgm:cxn modelId="{08B6C2AA-FBA1-4EF5-B083-013A12749875}" type="presOf" srcId="{785F408C-87F0-42B3-BB39-C1D40E7F4A3F}" destId="{9A8A0318-60CE-46BD-A7BE-6DE72641AADD}" srcOrd="0" destOrd="0" presId="urn:microsoft.com/office/officeart/2005/8/layout/list1"/>
    <dgm:cxn modelId="{21FBBEAE-6023-4258-821E-604E6ABD1303}" srcId="{04AC0BE1-976B-490D-AD78-9D3C5A916953}" destId="{353CB6C4-D2D5-41CA-99F2-347A526999B8}" srcOrd="1" destOrd="0" parTransId="{874C1645-278E-4BDD-BD70-14C9AF7799C9}" sibTransId="{9D9726E1-4D9D-4131-A310-EB1EB4AF7C31}"/>
    <dgm:cxn modelId="{42DCB2B1-6C3A-4E58-AE93-64E5E1515B79}" srcId="{3EAD80C9-9BEE-4541-B99C-C09314937E67}" destId="{785F408C-87F0-42B3-BB39-C1D40E7F4A3F}" srcOrd="0" destOrd="0" parTransId="{EAA71D90-F664-46B1-9A95-F3D2ED205DB0}" sibTransId="{5E655953-E258-442D-B321-F6A1CB91682A}"/>
    <dgm:cxn modelId="{4E96A9B2-25E2-401D-B5BE-B795B3AC7D87}" srcId="{39A9350F-D888-46D6-99C2-CE9CCA7E5919}" destId="{519FE0E8-5877-41A7-99CC-ACD9B6EFFB23}" srcOrd="1" destOrd="0" parTransId="{4F774B2B-8C61-4ADD-89C5-F1148030CA10}" sibTransId="{3EA4F2C5-A1AE-4645-8A47-835F6FC81BB9}"/>
    <dgm:cxn modelId="{637CBFB8-850F-4F81-9CB7-2E75582EADB7}" type="presOf" srcId="{519FE0E8-5877-41A7-99CC-ACD9B6EFFB23}" destId="{814AB089-2994-4040-8D22-4EE1E4D783EC}" srcOrd="1" destOrd="0" presId="urn:microsoft.com/office/officeart/2005/8/layout/list1"/>
    <dgm:cxn modelId="{2D9F3FD7-C7FA-4EB9-B6CC-7B982E0B9674}" type="presOf" srcId="{04AC0BE1-976B-490D-AD78-9D3C5A916953}" destId="{8340DC2B-A6CE-44AA-ABD7-8A5C65C8E06C}" srcOrd="0" destOrd="0" presId="urn:microsoft.com/office/officeart/2005/8/layout/list1"/>
    <dgm:cxn modelId="{E549E3EE-2D0A-4EB9-A9BE-42F4A9875B6C}" type="presOf" srcId="{277873E3-55C9-4FF1-9939-18CA5233DBF1}" destId="{11D42472-99E0-4C01-B7F5-6DB8C1CC6DF5}" srcOrd="0" destOrd="0" presId="urn:microsoft.com/office/officeart/2005/8/layout/list1"/>
    <dgm:cxn modelId="{0E554DFD-8154-45AF-9FEC-87E62702F861}" type="presOf" srcId="{353CB6C4-D2D5-41CA-99F2-347A526999B8}" destId="{57738310-F042-4A09-AB56-9CEE09DC4BF3}" srcOrd="0" destOrd="1" presId="urn:microsoft.com/office/officeart/2005/8/layout/list1"/>
    <dgm:cxn modelId="{AE2A7A78-03EE-4AA0-BB79-7CE3FEA226E3}" type="presParOf" srcId="{087A113E-FA4D-4965-B58A-435556444DAC}" destId="{D812EB38-3DAE-469E-BC2B-586BE25C7728}" srcOrd="0" destOrd="0" presId="urn:microsoft.com/office/officeart/2005/8/layout/list1"/>
    <dgm:cxn modelId="{30ACE65D-EE44-4F2A-B0DA-803EDF07D63B}" type="presParOf" srcId="{D812EB38-3DAE-469E-BC2B-586BE25C7728}" destId="{11D42472-99E0-4C01-B7F5-6DB8C1CC6DF5}" srcOrd="0" destOrd="0" presId="urn:microsoft.com/office/officeart/2005/8/layout/list1"/>
    <dgm:cxn modelId="{CA0CEB03-17B7-49C8-A03E-BC668961BE6F}" type="presParOf" srcId="{D812EB38-3DAE-469E-BC2B-586BE25C7728}" destId="{DF7E687C-8F26-45D8-B468-32D1F923EC7A}" srcOrd="1" destOrd="0" presId="urn:microsoft.com/office/officeart/2005/8/layout/list1"/>
    <dgm:cxn modelId="{C8F7A835-0966-4980-B5BA-4AD669F6B736}" type="presParOf" srcId="{087A113E-FA4D-4965-B58A-435556444DAC}" destId="{2E704705-637C-4704-A833-90622D38E83C}" srcOrd="1" destOrd="0" presId="urn:microsoft.com/office/officeart/2005/8/layout/list1"/>
    <dgm:cxn modelId="{F207080B-B057-4544-968F-B888236B8E93}" type="presParOf" srcId="{087A113E-FA4D-4965-B58A-435556444DAC}" destId="{F6C3A962-1809-4721-87AC-5E2692BE5E41}" srcOrd="2" destOrd="0" presId="urn:microsoft.com/office/officeart/2005/8/layout/list1"/>
    <dgm:cxn modelId="{83BF64F9-B932-4F4A-8502-56E4B4110328}" type="presParOf" srcId="{087A113E-FA4D-4965-B58A-435556444DAC}" destId="{3E1DACCB-CC40-49B0-8BEA-8AA1AB1E6C0F}" srcOrd="3" destOrd="0" presId="urn:microsoft.com/office/officeart/2005/8/layout/list1"/>
    <dgm:cxn modelId="{38B8B469-DEF5-47A1-AFDC-CFF3D9F2C0CE}" type="presParOf" srcId="{087A113E-FA4D-4965-B58A-435556444DAC}" destId="{D9F6A777-2F0F-424C-9264-FD2F5947B2F7}" srcOrd="4" destOrd="0" presId="urn:microsoft.com/office/officeart/2005/8/layout/list1"/>
    <dgm:cxn modelId="{0B3C1793-0A16-4E46-903D-8A0F6068511E}" type="presParOf" srcId="{D9F6A777-2F0F-424C-9264-FD2F5947B2F7}" destId="{B9181E1F-026C-40D7-BB59-98D22A2F549F}" srcOrd="0" destOrd="0" presId="urn:microsoft.com/office/officeart/2005/8/layout/list1"/>
    <dgm:cxn modelId="{A1A2D764-B349-4470-AFEB-2FC82A0F2F5C}" type="presParOf" srcId="{D9F6A777-2F0F-424C-9264-FD2F5947B2F7}" destId="{814AB089-2994-4040-8D22-4EE1E4D783EC}" srcOrd="1" destOrd="0" presId="urn:microsoft.com/office/officeart/2005/8/layout/list1"/>
    <dgm:cxn modelId="{BAC1A4B1-C8B6-41DE-B0D9-7CCA3F4EBF00}" type="presParOf" srcId="{087A113E-FA4D-4965-B58A-435556444DAC}" destId="{2DECB62A-9515-4C3C-BC1F-BC4DCFBEA730}" srcOrd="5" destOrd="0" presId="urn:microsoft.com/office/officeart/2005/8/layout/list1"/>
    <dgm:cxn modelId="{72E7ECBB-E357-41F0-8B4E-6CB2046F24C2}" type="presParOf" srcId="{087A113E-FA4D-4965-B58A-435556444DAC}" destId="{79B5A465-AB00-4640-AFE0-82AF1E55C617}" srcOrd="6" destOrd="0" presId="urn:microsoft.com/office/officeart/2005/8/layout/list1"/>
    <dgm:cxn modelId="{10C4ED69-18B0-4C6A-BAC1-252E9564FFC3}" type="presParOf" srcId="{087A113E-FA4D-4965-B58A-435556444DAC}" destId="{5C4FA073-8BDF-4B9F-8D42-E2D042F3325F}" srcOrd="7" destOrd="0" presId="urn:microsoft.com/office/officeart/2005/8/layout/list1"/>
    <dgm:cxn modelId="{5E7F3272-C320-4419-81DC-2087595D18FC}" type="presParOf" srcId="{087A113E-FA4D-4965-B58A-435556444DAC}" destId="{19B80BEF-8446-470C-84B3-8A3997A7A9E1}" srcOrd="8" destOrd="0" presId="urn:microsoft.com/office/officeart/2005/8/layout/list1"/>
    <dgm:cxn modelId="{844F3A38-7DCC-4B50-B3CF-C29481FFF1EA}" type="presParOf" srcId="{19B80BEF-8446-470C-84B3-8A3997A7A9E1}" destId="{99D8072A-0120-4AEA-AD60-8EF7A14D503D}" srcOrd="0" destOrd="0" presId="urn:microsoft.com/office/officeart/2005/8/layout/list1"/>
    <dgm:cxn modelId="{036725A6-B3B0-449D-BE8F-2F95D57961B1}" type="presParOf" srcId="{19B80BEF-8446-470C-84B3-8A3997A7A9E1}" destId="{1304C3A5-09AC-40E0-AFCE-0C7A6863C79E}" srcOrd="1" destOrd="0" presId="urn:microsoft.com/office/officeart/2005/8/layout/list1"/>
    <dgm:cxn modelId="{798972CE-B836-4E2D-805C-A8D1A4B0ED45}" type="presParOf" srcId="{087A113E-FA4D-4965-B58A-435556444DAC}" destId="{E37059E3-5DA6-4387-9BFA-C5C9BD43F8DA}" srcOrd="9" destOrd="0" presId="urn:microsoft.com/office/officeart/2005/8/layout/list1"/>
    <dgm:cxn modelId="{9ED60EB2-052E-466C-96AD-2FCD26C7B903}" type="presParOf" srcId="{087A113E-FA4D-4965-B58A-435556444DAC}" destId="{E804DC75-EDCF-4A7A-B4B1-7A0F301D3B88}" srcOrd="10" destOrd="0" presId="urn:microsoft.com/office/officeart/2005/8/layout/list1"/>
    <dgm:cxn modelId="{C6770686-075A-49BB-B8B6-26744E81EF45}" type="presParOf" srcId="{087A113E-FA4D-4965-B58A-435556444DAC}" destId="{27AD2E1F-0A4A-4231-A13E-8F63B693F6EC}" srcOrd="11" destOrd="0" presId="urn:microsoft.com/office/officeart/2005/8/layout/list1"/>
    <dgm:cxn modelId="{E88EB6DD-2DAC-49D8-9E64-EF31A80B64C0}" type="presParOf" srcId="{087A113E-FA4D-4965-B58A-435556444DAC}" destId="{E6D8EE49-BDF4-4BB9-A6F3-501915979503}" srcOrd="12" destOrd="0" presId="urn:microsoft.com/office/officeart/2005/8/layout/list1"/>
    <dgm:cxn modelId="{E15A6C8B-69B7-447B-8499-3F931425F638}" type="presParOf" srcId="{E6D8EE49-BDF4-4BB9-A6F3-501915979503}" destId="{8340DC2B-A6CE-44AA-ABD7-8A5C65C8E06C}" srcOrd="0" destOrd="0" presId="urn:microsoft.com/office/officeart/2005/8/layout/list1"/>
    <dgm:cxn modelId="{F3C574D8-7F33-4E18-896A-B712B2C0193B}" type="presParOf" srcId="{E6D8EE49-BDF4-4BB9-A6F3-501915979503}" destId="{17E09AF6-396E-4830-991A-0678512035C4}" srcOrd="1" destOrd="0" presId="urn:microsoft.com/office/officeart/2005/8/layout/list1"/>
    <dgm:cxn modelId="{826AAACF-034D-49BE-A1A2-7727959BA495}" type="presParOf" srcId="{087A113E-FA4D-4965-B58A-435556444DAC}" destId="{B07283D4-60CF-4344-BE8B-DC2BC1DE227A}" srcOrd="13" destOrd="0" presId="urn:microsoft.com/office/officeart/2005/8/layout/list1"/>
    <dgm:cxn modelId="{1AF91348-B6D1-4D41-9BF5-EB4BABFDD292}" type="presParOf" srcId="{087A113E-FA4D-4965-B58A-435556444DAC}" destId="{57738310-F042-4A09-AB56-9CEE09DC4BF3}" srcOrd="14" destOrd="0" presId="urn:microsoft.com/office/officeart/2005/8/layout/list1"/>
    <dgm:cxn modelId="{4C317D50-887F-4914-816D-BCACC2FDF1DC}" type="presParOf" srcId="{087A113E-FA4D-4965-B58A-435556444DAC}" destId="{968E337E-A095-4823-B395-EDCDD8521095}" srcOrd="15" destOrd="0" presId="urn:microsoft.com/office/officeart/2005/8/layout/list1"/>
    <dgm:cxn modelId="{D8020BA7-1D6A-48F8-8F1C-1986635B6E6D}" type="presParOf" srcId="{087A113E-FA4D-4965-B58A-435556444DAC}" destId="{7924137E-0F0A-424E-BC54-4144D904BC01}" srcOrd="16" destOrd="0" presId="urn:microsoft.com/office/officeart/2005/8/layout/list1"/>
    <dgm:cxn modelId="{99309909-B21F-4B78-AA43-BBE6C6FE666B}" type="presParOf" srcId="{7924137E-0F0A-424E-BC54-4144D904BC01}" destId="{188F3ECB-E87E-4029-8179-185504E55022}" srcOrd="0" destOrd="0" presId="urn:microsoft.com/office/officeart/2005/8/layout/list1"/>
    <dgm:cxn modelId="{5CB72797-33E0-4EF7-BAD2-F643C5652B2E}" type="presParOf" srcId="{7924137E-0F0A-424E-BC54-4144D904BC01}" destId="{B628707C-4C59-4AD4-9E9B-2A30CD570613}" srcOrd="1" destOrd="0" presId="urn:microsoft.com/office/officeart/2005/8/layout/list1"/>
    <dgm:cxn modelId="{8CAE5B0C-B9B0-4FEC-8F52-41C30F179619}" type="presParOf" srcId="{087A113E-FA4D-4965-B58A-435556444DAC}" destId="{090194CF-B1BE-45EC-B033-B4BC0E862A87}" srcOrd="17" destOrd="0" presId="urn:microsoft.com/office/officeart/2005/8/layout/list1"/>
    <dgm:cxn modelId="{D295AC6C-6A64-4962-80DA-85418F97EF90}" type="presParOf" srcId="{087A113E-FA4D-4965-B58A-435556444DAC}" destId="{9A8A0318-60CE-46BD-A7BE-6DE72641AAD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EB4D23-6B10-4188-8450-BA622A142C3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BA1DBA8-2EE3-4748-8782-6C3B230B5C32}">
      <dgm:prSet/>
      <dgm:spPr/>
      <dgm:t>
        <a:bodyPr/>
        <a:lstStyle/>
        <a:p>
          <a:r>
            <a:rPr lang="en-US"/>
            <a:t>Poinsettia Sale</a:t>
          </a:r>
        </a:p>
      </dgm:t>
    </dgm:pt>
    <dgm:pt modelId="{9969F8FE-BF9B-4D38-9764-05A7CDB61F6C}" type="parTrans" cxnId="{37D51D77-DE7C-4EC0-985E-A0C54961F8D8}">
      <dgm:prSet/>
      <dgm:spPr/>
      <dgm:t>
        <a:bodyPr/>
        <a:lstStyle/>
        <a:p>
          <a:endParaRPr lang="en-US"/>
        </a:p>
      </dgm:t>
    </dgm:pt>
    <dgm:pt modelId="{672CAD64-28E0-46E2-AC86-7C7EB1700DB5}" type="sibTrans" cxnId="{37D51D77-DE7C-4EC0-985E-A0C54961F8D8}">
      <dgm:prSet/>
      <dgm:spPr/>
      <dgm:t>
        <a:bodyPr/>
        <a:lstStyle/>
        <a:p>
          <a:endParaRPr lang="en-US"/>
        </a:p>
      </dgm:t>
    </dgm:pt>
    <dgm:pt modelId="{EB5D211B-A632-401D-AE2D-77DCC358CC3C}">
      <dgm:prSet/>
      <dgm:spPr/>
      <dgm:t>
        <a:bodyPr/>
        <a:lstStyle/>
        <a:p>
          <a:r>
            <a:rPr lang="en-US"/>
            <a:t>Spirit Wear</a:t>
          </a:r>
        </a:p>
      </dgm:t>
    </dgm:pt>
    <dgm:pt modelId="{F5A5CB0D-AD06-4E86-8E0B-D4614518FB41}" type="parTrans" cxnId="{2FC38C47-0601-4139-B0CE-8BB64A37EF43}">
      <dgm:prSet/>
      <dgm:spPr/>
      <dgm:t>
        <a:bodyPr/>
        <a:lstStyle/>
        <a:p>
          <a:endParaRPr lang="en-US"/>
        </a:p>
      </dgm:t>
    </dgm:pt>
    <dgm:pt modelId="{D8AB9496-6153-498D-88B2-9288F5410F24}" type="sibTrans" cxnId="{2FC38C47-0601-4139-B0CE-8BB64A37EF43}">
      <dgm:prSet/>
      <dgm:spPr/>
      <dgm:t>
        <a:bodyPr/>
        <a:lstStyle/>
        <a:p>
          <a:endParaRPr lang="en-US"/>
        </a:p>
      </dgm:t>
    </dgm:pt>
    <dgm:pt modelId="{60D285E7-3E96-4245-94B4-764014725C67}">
      <dgm:prSet/>
      <dgm:spPr/>
      <dgm:t>
        <a:bodyPr/>
        <a:lstStyle/>
        <a:p>
          <a:r>
            <a:rPr lang="en-US"/>
            <a:t>Restaurant Nights</a:t>
          </a:r>
        </a:p>
      </dgm:t>
    </dgm:pt>
    <dgm:pt modelId="{7BFD02FD-79CC-4286-AD3D-90E8CA82485E}" type="parTrans" cxnId="{7B23D6B9-CCC0-4197-B2BE-AA3679156524}">
      <dgm:prSet/>
      <dgm:spPr/>
      <dgm:t>
        <a:bodyPr/>
        <a:lstStyle/>
        <a:p>
          <a:endParaRPr lang="en-US"/>
        </a:p>
      </dgm:t>
    </dgm:pt>
    <dgm:pt modelId="{CA52B7B5-FA5E-439D-85DF-95B2D07481B7}" type="sibTrans" cxnId="{7B23D6B9-CCC0-4197-B2BE-AA3679156524}">
      <dgm:prSet/>
      <dgm:spPr/>
      <dgm:t>
        <a:bodyPr/>
        <a:lstStyle/>
        <a:p>
          <a:endParaRPr lang="en-US"/>
        </a:p>
      </dgm:t>
    </dgm:pt>
    <dgm:pt modelId="{AA1F97D0-5676-45DD-9776-3E22D6483608}" type="pres">
      <dgm:prSet presAssocID="{06EB4D23-6B10-4188-8450-BA622A142C3A}" presName="linear" presStyleCnt="0">
        <dgm:presLayoutVars>
          <dgm:dir/>
          <dgm:animLvl val="lvl"/>
          <dgm:resizeHandles val="exact"/>
        </dgm:presLayoutVars>
      </dgm:prSet>
      <dgm:spPr/>
    </dgm:pt>
    <dgm:pt modelId="{DF804B36-B42D-4858-B45C-559A64568912}" type="pres">
      <dgm:prSet presAssocID="{4BA1DBA8-2EE3-4748-8782-6C3B230B5C32}" presName="parentLin" presStyleCnt="0"/>
      <dgm:spPr/>
    </dgm:pt>
    <dgm:pt modelId="{A8A0FEEC-9BE8-4404-B245-3AB1C5BE867C}" type="pres">
      <dgm:prSet presAssocID="{4BA1DBA8-2EE3-4748-8782-6C3B230B5C32}" presName="parentLeftMargin" presStyleLbl="node1" presStyleIdx="0" presStyleCnt="3"/>
      <dgm:spPr/>
    </dgm:pt>
    <dgm:pt modelId="{FB385FA1-6275-48D5-B444-7E1944594265}" type="pres">
      <dgm:prSet presAssocID="{4BA1DBA8-2EE3-4748-8782-6C3B230B5C3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5021142-1CD0-4902-893D-E6C5B5C64D14}" type="pres">
      <dgm:prSet presAssocID="{4BA1DBA8-2EE3-4748-8782-6C3B230B5C32}" presName="negativeSpace" presStyleCnt="0"/>
      <dgm:spPr/>
    </dgm:pt>
    <dgm:pt modelId="{EE613593-EEAA-4C3B-A374-62759976200E}" type="pres">
      <dgm:prSet presAssocID="{4BA1DBA8-2EE3-4748-8782-6C3B230B5C32}" presName="childText" presStyleLbl="conFgAcc1" presStyleIdx="0" presStyleCnt="3">
        <dgm:presLayoutVars>
          <dgm:bulletEnabled val="1"/>
        </dgm:presLayoutVars>
      </dgm:prSet>
      <dgm:spPr/>
    </dgm:pt>
    <dgm:pt modelId="{1BD8F48E-8B5C-4552-9CBA-479FE9C9A38F}" type="pres">
      <dgm:prSet presAssocID="{672CAD64-28E0-46E2-AC86-7C7EB1700DB5}" presName="spaceBetweenRectangles" presStyleCnt="0"/>
      <dgm:spPr/>
    </dgm:pt>
    <dgm:pt modelId="{9089C5D8-63E4-4F2A-A1C0-4A41B61A99BD}" type="pres">
      <dgm:prSet presAssocID="{EB5D211B-A632-401D-AE2D-77DCC358CC3C}" presName="parentLin" presStyleCnt="0"/>
      <dgm:spPr/>
    </dgm:pt>
    <dgm:pt modelId="{BF573BB8-439B-459C-8CBD-0FEF717CEDA2}" type="pres">
      <dgm:prSet presAssocID="{EB5D211B-A632-401D-AE2D-77DCC358CC3C}" presName="parentLeftMargin" presStyleLbl="node1" presStyleIdx="0" presStyleCnt="3"/>
      <dgm:spPr/>
    </dgm:pt>
    <dgm:pt modelId="{219FBA98-C8C7-4DCE-8BC7-B896836A3FFC}" type="pres">
      <dgm:prSet presAssocID="{EB5D211B-A632-401D-AE2D-77DCC358CC3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B3DA633-C1D5-4E0F-8BE9-B457E8DAF2F7}" type="pres">
      <dgm:prSet presAssocID="{EB5D211B-A632-401D-AE2D-77DCC358CC3C}" presName="negativeSpace" presStyleCnt="0"/>
      <dgm:spPr/>
    </dgm:pt>
    <dgm:pt modelId="{509AD537-A684-4CE3-8476-4871D63960D9}" type="pres">
      <dgm:prSet presAssocID="{EB5D211B-A632-401D-AE2D-77DCC358CC3C}" presName="childText" presStyleLbl="conFgAcc1" presStyleIdx="1" presStyleCnt="3">
        <dgm:presLayoutVars>
          <dgm:bulletEnabled val="1"/>
        </dgm:presLayoutVars>
      </dgm:prSet>
      <dgm:spPr/>
    </dgm:pt>
    <dgm:pt modelId="{3A84CD58-6B56-4FB4-99B1-B69DDC859CB5}" type="pres">
      <dgm:prSet presAssocID="{D8AB9496-6153-498D-88B2-9288F5410F24}" presName="spaceBetweenRectangles" presStyleCnt="0"/>
      <dgm:spPr/>
    </dgm:pt>
    <dgm:pt modelId="{187BB068-EA42-4B66-AFC7-0D33FC872C52}" type="pres">
      <dgm:prSet presAssocID="{60D285E7-3E96-4245-94B4-764014725C67}" presName="parentLin" presStyleCnt="0"/>
      <dgm:spPr/>
    </dgm:pt>
    <dgm:pt modelId="{1ED53885-9692-44D7-BB20-3567FE889159}" type="pres">
      <dgm:prSet presAssocID="{60D285E7-3E96-4245-94B4-764014725C67}" presName="parentLeftMargin" presStyleLbl="node1" presStyleIdx="1" presStyleCnt="3"/>
      <dgm:spPr/>
    </dgm:pt>
    <dgm:pt modelId="{D58B1B38-6708-4012-906F-0E9745DD5F25}" type="pres">
      <dgm:prSet presAssocID="{60D285E7-3E96-4245-94B4-764014725C6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8A03EDF-3604-4728-AC4D-109DC2A0BA6F}" type="pres">
      <dgm:prSet presAssocID="{60D285E7-3E96-4245-94B4-764014725C67}" presName="negativeSpace" presStyleCnt="0"/>
      <dgm:spPr/>
    </dgm:pt>
    <dgm:pt modelId="{1713EAB9-366B-43D3-B396-88D80C8D38F2}" type="pres">
      <dgm:prSet presAssocID="{60D285E7-3E96-4245-94B4-764014725C6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914352D-FC70-4DFA-8F37-061A45062773}" type="presOf" srcId="{60D285E7-3E96-4245-94B4-764014725C67}" destId="{1ED53885-9692-44D7-BB20-3567FE889159}" srcOrd="0" destOrd="0" presId="urn:microsoft.com/office/officeart/2005/8/layout/list1"/>
    <dgm:cxn modelId="{12855632-625C-4313-8BB7-4BBDEDD1DEB1}" type="presOf" srcId="{EB5D211B-A632-401D-AE2D-77DCC358CC3C}" destId="{219FBA98-C8C7-4DCE-8BC7-B896836A3FFC}" srcOrd="1" destOrd="0" presId="urn:microsoft.com/office/officeart/2005/8/layout/list1"/>
    <dgm:cxn modelId="{8FBB7444-DBD5-4D24-81D9-600C714F1CB4}" type="presOf" srcId="{06EB4D23-6B10-4188-8450-BA622A142C3A}" destId="{AA1F97D0-5676-45DD-9776-3E22D6483608}" srcOrd="0" destOrd="0" presId="urn:microsoft.com/office/officeart/2005/8/layout/list1"/>
    <dgm:cxn modelId="{2FC38C47-0601-4139-B0CE-8BB64A37EF43}" srcId="{06EB4D23-6B10-4188-8450-BA622A142C3A}" destId="{EB5D211B-A632-401D-AE2D-77DCC358CC3C}" srcOrd="1" destOrd="0" parTransId="{F5A5CB0D-AD06-4E86-8E0B-D4614518FB41}" sibTransId="{D8AB9496-6153-498D-88B2-9288F5410F24}"/>
    <dgm:cxn modelId="{37D51D77-DE7C-4EC0-985E-A0C54961F8D8}" srcId="{06EB4D23-6B10-4188-8450-BA622A142C3A}" destId="{4BA1DBA8-2EE3-4748-8782-6C3B230B5C32}" srcOrd="0" destOrd="0" parTransId="{9969F8FE-BF9B-4D38-9764-05A7CDB61F6C}" sibTransId="{672CAD64-28E0-46E2-AC86-7C7EB1700DB5}"/>
    <dgm:cxn modelId="{3F10B79B-4BB3-4858-AD18-6EB7C3145A1E}" type="presOf" srcId="{EB5D211B-A632-401D-AE2D-77DCC358CC3C}" destId="{BF573BB8-439B-459C-8CBD-0FEF717CEDA2}" srcOrd="0" destOrd="0" presId="urn:microsoft.com/office/officeart/2005/8/layout/list1"/>
    <dgm:cxn modelId="{A83961A8-2DD5-477B-9DBE-A82E8EC3BE4B}" type="presOf" srcId="{4BA1DBA8-2EE3-4748-8782-6C3B230B5C32}" destId="{A8A0FEEC-9BE8-4404-B245-3AB1C5BE867C}" srcOrd="0" destOrd="0" presId="urn:microsoft.com/office/officeart/2005/8/layout/list1"/>
    <dgm:cxn modelId="{7B23D6B9-CCC0-4197-B2BE-AA3679156524}" srcId="{06EB4D23-6B10-4188-8450-BA622A142C3A}" destId="{60D285E7-3E96-4245-94B4-764014725C67}" srcOrd="2" destOrd="0" parTransId="{7BFD02FD-79CC-4286-AD3D-90E8CA82485E}" sibTransId="{CA52B7B5-FA5E-439D-85DF-95B2D07481B7}"/>
    <dgm:cxn modelId="{2C5CC1DE-400C-4569-9D17-24282769A59D}" type="presOf" srcId="{4BA1DBA8-2EE3-4748-8782-6C3B230B5C32}" destId="{FB385FA1-6275-48D5-B444-7E1944594265}" srcOrd="1" destOrd="0" presId="urn:microsoft.com/office/officeart/2005/8/layout/list1"/>
    <dgm:cxn modelId="{008904FD-A6C7-481D-9B0B-78750FC5D785}" type="presOf" srcId="{60D285E7-3E96-4245-94B4-764014725C67}" destId="{D58B1B38-6708-4012-906F-0E9745DD5F25}" srcOrd="1" destOrd="0" presId="urn:microsoft.com/office/officeart/2005/8/layout/list1"/>
    <dgm:cxn modelId="{4052F74B-D70B-415B-A95B-5A16D952C9B6}" type="presParOf" srcId="{AA1F97D0-5676-45DD-9776-3E22D6483608}" destId="{DF804B36-B42D-4858-B45C-559A64568912}" srcOrd="0" destOrd="0" presId="urn:microsoft.com/office/officeart/2005/8/layout/list1"/>
    <dgm:cxn modelId="{906BB27A-D721-4C1E-B3DD-AB4390A30CD1}" type="presParOf" srcId="{DF804B36-B42D-4858-B45C-559A64568912}" destId="{A8A0FEEC-9BE8-4404-B245-3AB1C5BE867C}" srcOrd="0" destOrd="0" presId="urn:microsoft.com/office/officeart/2005/8/layout/list1"/>
    <dgm:cxn modelId="{8D289126-CE2E-4BCA-B140-CFC3E5034309}" type="presParOf" srcId="{DF804B36-B42D-4858-B45C-559A64568912}" destId="{FB385FA1-6275-48D5-B444-7E1944594265}" srcOrd="1" destOrd="0" presId="urn:microsoft.com/office/officeart/2005/8/layout/list1"/>
    <dgm:cxn modelId="{CA1735DF-F895-42B3-830A-4947BB20DDE8}" type="presParOf" srcId="{AA1F97D0-5676-45DD-9776-3E22D6483608}" destId="{F5021142-1CD0-4902-893D-E6C5B5C64D14}" srcOrd="1" destOrd="0" presId="urn:microsoft.com/office/officeart/2005/8/layout/list1"/>
    <dgm:cxn modelId="{19832F22-ABCA-43FF-8870-1F6B4B88AAEE}" type="presParOf" srcId="{AA1F97D0-5676-45DD-9776-3E22D6483608}" destId="{EE613593-EEAA-4C3B-A374-62759976200E}" srcOrd="2" destOrd="0" presId="urn:microsoft.com/office/officeart/2005/8/layout/list1"/>
    <dgm:cxn modelId="{05F9F555-BA26-45D3-B537-61C164CDE97A}" type="presParOf" srcId="{AA1F97D0-5676-45DD-9776-3E22D6483608}" destId="{1BD8F48E-8B5C-4552-9CBA-479FE9C9A38F}" srcOrd="3" destOrd="0" presId="urn:microsoft.com/office/officeart/2005/8/layout/list1"/>
    <dgm:cxn modelId="{1452DBBE-05B5-4EE4-83FE-FB987150CD2A}" type="presParOf" srcId="{AA1F97D0-5676-45DD-9776-3E22D6483608}" destId="{9089C5D8-63E4-4F2A-A1C0-4A41B61A99BD}" srcOrd="4" destOrd="0" presId="urn:microsoft.com/office/officeart/2005/8/layout/list1"/>
    <dgm:cxn modelId="{21496410-5F55-47B1-8981-DDA7E10407D0}" type="presParOf" srcId="{9089C5D8-63E4-4F2A-A1C0-4A41B61A99BD}" destId="{BF573BB8-439B-459C-8CBD-0FEF717CEDA2}" srcOrd="0" destOrd="0" presId="urn:microsoft.com/office/officeart/2005/8/layout/list1"/>
    <dgm:cxn modelId="{1B25EFF1-EDFE-4323-9EB7-6C4509974E30}" type="presParOf" srcId="{9089C5D8-63E4-4F2A-A1C0-4A41B61A99BD}" destId="{219FBA98-C8C7-4DCE-8BC7-B896836A3FFC}" srcOrd="1" destOrd="0" presId="urn:microsoft.com/office/officeart/2005/8/layout/list1"/>
    <dgm:cxn modelId="{D7F269A8-68C9-4568-9F52-D66180ED8F30}" type="presParOf" srcId="{AA1F97D0-5676-45DD-9776-3E22D6483608}" destId="{6B3DA633-C1D5-4E0F-8BE9-B457E8DAF2F7}" srcOrd="5" destOrd="0" presId="urn:microsoft.com/office/officeart/2005/8/layout/list1"/>
    <dgm:cxn modelId="{EBED170D-8DF1-4501-924A-A5DA9F48FF9D}" type="presParOf" srcId="{AA1F97D0-5676-45DD-9776-3E22D6483608}" destId="{509AD537-A684-4CE3-8476-4871D63960D9}" srcOrd="6" destOrd="0" presId="urn:microsoft.com/office/officeart/2005/8/layout/list1"/>
    <dgm:cxn modelId="{2ECE3D7B-4BCF-4A10-9D9A-91E75E41A75C}" type="presParOf" srcId="{AA1F97D0-5676-45DD-9776-3E22D6483608}" destId="{3A84CD58-6B56-4FB4-99B1-B69DDC859CB5}" srcOrd="7" destOrd="0" presId="urn:microsoft.com/office/officeart/2005/8/layout/list1"/>
    <dgm:cxn modelId="{DAA8E391-CBFA-44CC-B5D7-D0096FC14322}" type="presParOf" srcId="{AA1F97D0-5676-45DD-9776-3E22D6483608}" destId="{187BB068-EA42-4B66-AFC7-0D33FC872C52}" srcOrd="8" destOrd="0" presId="urn:microsoft.com/office/officeart/2005/8/layout/list1"/>
    <dgm:cxn modelId="{14273161-9521-4367-9135-E53F98D98440}" type="presParOf" srcId="{187BB068-EA42-4B66-AFC7-0D33FC872C52}" destId="{1ED53885-9692-44D7-BB20-3567FE889159}" srcOrd="0" destOrd="0" presId="urn:microsoft.com/office/officeart/2005/8/layout/list1"/>
    <dgm:cxn modelId="{9A05DEAD-57CE-4240-BBD9-922072196D08}" type="presParOf" srcId="{187BB068-EA42-4B66-AFC7-0D33FC872C52}" destId="{D58B1B38-6708-4012-906F-0E9745DD5F25}" srcOrd="1" destOrd="0" presId="urn:microsoft.com/office/officeart/2005/8/layout/list1"/>
    <dgm:cxn modelId="{26DD271E-B2C9-43BC-B975-12B947C5728E}" type="presParOf" srcId="{AA1F97D0-5676-45DD-9776-3E22D6483608}" destId="{B8A03EDF-3604-4728-AC4D-109DC2A0BA6F}" srcOrd="9" destOrd="0" presId="urn:microsoft.com/office/officeart/2005/8/layout/list1"/>
    <dgm:cxn modelId="{1BA660A6-A2D5-4558-98F2-BB4422B793E1}" type="presParOf" srcId="{AA1F97D0-5676-45DD-9776-3E22D6483608}" destId="{1713EAB9-366B-43D3-B396-88D80C8D38F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26BB65-7512-4198-8E0D-007E893EE3F3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Treasurer: 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Cheryl Brewer</a:t>
          </a:r>
        </a:p>
      </dsp:txBody>
      <dsp:txXfrm>
        <a:off x="0" y="39687"/>
        <a:ext cx="3286125" cy="1971675"/>
      </dsp:txXfrm>
    </dsp:sp>
    <dsp:sp modelId="{72D5C9ED-DC41-43C1-9CF4-11DA8E38338D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Recording Sec: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Stephanie Angle</a:t>
          </a:r>
        </a:p>
      </dsp:txBody>
      <dsp:txXfrm>
        <a:off x="3614737" y="39687"/>
        <a:ext cx="3286125" cy="1971675"/>
      </dsp:txXfrm>
    </dsp:sp>
    <dsp:sp modelId="{E1065CCD-618E-4DB4-A607-644DB443AE12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Fundraising: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 Allison Mueller</a:t>
          </a:r>
        </a:p>
      </dsp:txBody>
      <dsp:txXfrm>
        <a:off x="7229475" y="39687"/>
        <a:ext cx="3286125" cy="1971675"/>
      </dsp:txXfrm>
    </dsp:sp>
    <dsp:sp modelId="{E2894978-4856-415C-A3FA-103E157DDF87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Membership: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 Mary Frances Daley</a:t>
          </a:r>
        </a:p>
      </dsp:txBody>
      <dsp:txXfrm>
        <a:off x="0" y="2339975"/>
        <a:ext cx="3286125" cy="1971675"/>
      </dsp:txXfrm>
    </dsp:sp>
    <dsp:sp modelId="{5B682820-F8D6-4E76-BB08-1D15F354CDB1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Communications: Emma </a:t>
          </a:r>
          <a:r>
            <a:rPr lang="en-US" sz="3100" kern="1200" dirty="0" err="1"/>
            <a:t>Damsky</a:t>
          </a:r>
          <a:r>
            <a:rPr lang="en-US" sz="3100" kern="1200" dirty="0"/>
            <a:t>/Gretchen Kearney</a:t>
          </a:r>
        </a:p>
      </dsp:txBody>
      <dsp:txXfrm>
        <a:off x="3614737" y="2339975"/>
        <a:ext cx="3286125" cy="1971675"/>
      </dsp:txXfrm>
    </dsp:sp>
    <dsp:sp modelId="{956E5C65-A37E-48D3-B0E6-3DF308A162D7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Volunteer Coordin: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 Kristin Banz</a:t>
          </a:r>
        </a:p>
      </dsp:txBody>
      <dsp:txXfrm>
        <a:off x="7229475" y="2339975"/>
        <a:ext cx="3286125" cy="19716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C3A962-1809-4721-87AC-5E2692BE5E41}">
      <dsp:nvSpPr>
        <dsp:cNvPr id="0" name=""/>
        <dsp:cNvSpPr/>
      </dsp:nvSpPr>
      <dsp:spPr>
        <a:xfrm>
          <a:off x="0" y="220697"/>
          <a:ext cx="6172199" cy="623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9031" tIns="229108" rIns="47903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October 7, 9-11am</a:t>
          </a:r>
        </a:p>
      </dsp:txBody>
      <dsp:txXfrm>
        <a:off x="0" y="220697"/>
        <a:ext cx="6172199" cy="623700"/>
      </dsp:txXfrm>
    </dsp:sp>
    <dsp:sp modelId="{DF7E687C-8F26-45D8-B468-32D1F923EC7A}">
      <dsp:nvSpPr>
        <dsp:cNvPr id="0" name=""/>
        <dsp:cNvSpPr/>
      </dsp:nvSpPr>
      <dsp:spPr>
        <a:xfrm>
          <a:off x="308610" y="58337"/>
          <a:ext cx="432054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306" tIns="0" rIns="16330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CSMS Clean-Up Day</a:t>
          </a:r>
        </a:p>
      </dsp:txBody>
      <dsp:txXfrm>
        <a:off x="324462" y="74189"/>
        <a:ext cx="4288836" cy="293016"/>
      </dsp:txXfrm>
    </dsp:sp>
    <dsp:sp modelId="{79B5A465-AB00-4640-AFE0-82AF1E55C617}">
      <dsp:nvSpPr>
        <dsp:cNvPr id="0" name=""/>
        <dsp:cNvSpPr/>
      </dsp:nvSpPr>
      <dsp:spPr>
        <a:xfrm>
          <a:off x="0" y="1066157"/>
          <a:ext cx="6172199" cy="623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9031" tIns="229108" rIns="47903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Upcoming Events: 10/19, 12/13</a:t>
          </a:r>
        </a:p>
      </dsp:txBody>
      <dsp:txXfrm>
        <a:off x="0" y="1066157"/>
        <a:ext cx="6172199" cy="623700"/>
      </dsp:txXfrm>
    </dsp:sp>
    <dsp:sp modelId="{814AB089-2994-4040-8D22-4EE1E4D783EC}">
      <dsp:nvSpPr>
        <dsp:cNvPr id="0" name=""/>
        <dsp:cNvSpPr/>
      </dsp:nvSpPr>
      <dsp:spPr>
        <a:xfrm>
          <a:off x="308610" y="903797"/>
          <a:ext cx="432054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306" tIns="0" rIns="16330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Teacher Appreciation</a:t>
          </a:r>
        </a:p>
      </dsp:txBody>
      <dsp:txXfrm>
        <a:off x="324462" y="919649"/>
        <a:ext cx="4288836" cy="293016"/>
      </dsp:txXfrm>
    </dsp:sp>
    <dsp:sp modelId="{E804DC75-EDCF-4A7A-B4B1-7A0F301D3B88}">
      <dsp:nvSpPr>
        <dsp:cNvPr id="0" name=""/>
        <dsp:cNvSpPr/>
      </dsp:nvSpPr>
      <dsp:spPr>
        <a:xfrm>
          <a:off x="0" y="1911617"/>
          <a:ext cx="6172199" cy="623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9031" tIns="229108" rIns="47903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End of quarter</a:t>
          </a:r>
        </a:p>
      </dsp:txBody>
      <dsp:txXfrm>
        <a:off x="0" y="1911617"/>
        <a:ext cx="6172199" cy="623700"/>
      </dsp:txXfrm>
    </dsp:sp>
    <dsp:sp modelId="{1304C3A5-09AC-40E0-AFCE-0C7A6863C79E}">
      <dsp:nvSpPr>
        <dsp:cNvPr id="0" name=""/>
        <dsp:cNvSpPr/>
      </dsp:nvSpPr>
      <dsp:spPr>
        <a:xfrm>
          <a:off x="308610" y="1749257"/>
          <a:ext cx="432054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306" tIns="0" rIns="16330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Honor Roll Recognition</a:t>
          </a:r>
        </a:p>
      </dsp:txBody>
      <dsp:txXfrm>
        <a:off x="324462" y="1765109"/>
        <a:ext cx="4288836" cy="293016"/>
      </dsp:txXfrm>
    </dsp:sp>
    <dsp:sp modelId="{57738310-F042-4A09-AB56-9CEE09DC4BF3}">
      <dsp:nvSpPr>
        <dsp:cNvPr id="0" name=""/>
        <dsp:cNvSpPr/>
      </dsp:nvSpPr>
      <dsp:spPr>
        <a:xfrm>
          <a:off x="0" y="2757077"/>
          <a:ext cx="6172199" cy="1212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9031" tIns="229108" rIns="47903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Food Drive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Food for Neighbors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Toiletry Drive</a:t>
          </a:r>
        </a:p>
      </dsp:txBody>
      <dsp:txXfrm>
        <a:off x="0" y="2757077"/>
        <a:ext cx="6172199" cy="1212750"/>
      </dsp:txXfrm>
    </dsp:sp>
    <dsp:sp modelId="{17E09AF6-396E-4830-991A-0678512035C4}">
      <dsp:nvSpPr>
        <dsp:cNvPr id="0" name=""/>
        <dsp:cNvSpPr/>
      </dsp:nvSpPr>
      <dsp:spPr>
        <a:xfrm>
          <a:off x="308610" y="2594717"/>
          <a:ext cx="432054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306" tIns="0" rIns="16330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Care &amp; Share</a:t>
          </a:r>
        </a:p>
      </dsp:txBody>
      <dsp:txXfrm>
        <a:off x="324462" y="2610569"/>
        <a:ext cx="4288836" cy="293016"/>
      </dsp:txXfrm>
    </dsp:sp>
    <dsp:sp modelId="{9A8A0318-60CE-46BD-A7BE-6DE72641AADD}">
      <dsp:nvSpPr>
        <dsp:cNvPr id="0" name=""/>
        <dsp:cNvSpPr/>
      </dsp:nvSpPr>
      <dsp:spPr>
        <a:xfrm>
          <a:off x="0" y="4191587"/>
          <a:ext cx="6172199" cy="623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9031" tIns="229108" rIns="47903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Date </a:t>
          </a:r>
          <a:r>
            <a:rPr lang="en-US" sz="1800" kern="1200" dirty="0" err="1"/>
            <a:t>tbd</a:t>
          </a:r>
          <a:endParaRPr lang="en-US" sz="1800" kern="1200" dirty="0"/>
        </a:p>
      </dsp:txBody>
      <dsp:txXfrm>
        <a:off x="0" y="4191587"/>
        <a:ext cx="6172199" cy="623700"/>
      </dsp:txXfrm>
    </dsp:sp>
    <dsp:sp modelId="{B628707C-4C59-4AD4-9E9B-2A30CD570613}">
      <dsp:nvSpPr>
        <dsp:cNvPr id="0" name=""/>
        <dsp:cNvSpPr/>
      </dsp:nvSpPr>
      <dsp:spPr>
        <a:xfrm>
          <a:off x="308610" y="4029227"/>
          <a:ext cx="432054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306" tIns="0" rIns="16330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8</a:t>
          </a:r>
          <a:r>
            <a:rPr lang="en-US" sz="1800" kern="1200" baseline="30000" dirty="0"/>
            <a:t>th</a:t>
          </a:r>
          <a:r>
            <a:rPr lang="en-US" sz="1800" kern="1200" dirty="0"/>
            <a:t> Grade Dance / end of year</a:t>
          </a:r>
        </a:p>
      </dsp:txBody>
      <dsp:txXfrm>
        <a:off x="324462" y="4045079"/>
        <a:ext cx="4288836" cy="2930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613593-EEAA-4C3B-A374-62759976200E}">
      <dsp:nvSpPr>
        <dsp:cNvPr id="0" name=""/>
        <dsp:cNvSpPr/>
      </dsp:nvSpPr>
      <dsp:spPr>
        <a:xfrm>
          <a:off x="0" y="526028"/>
          <a:ext cx="5107577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385FA1-6275-48D5-B444-7E1944594265}">
      <dsp:nvSpPr>
        <dsp:cNvPr id="0" name=""/>
        <dsp:cNvSpPr/>
      </dsp:nvSpPr>
      <dsp:spPr>
        <a:xfrm>
          <a:off x="255378" y="53707"/>
          <a:ext cx="3575303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38" tIns="0" rIns="135138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Poinsettia Sale</a:t>
          </a:r>
        </a:p>
      </dsp:txBody>
      <dsp:txXfrm>
        <a:off x="301492" y="99821"/>
        <a:ext cx="3483075" cy="852412"/>
      </dsp:txXfrm>
    </dsp:sp>
    <dsp:sp modelId="{509AD537-A684-4CE3-8476-4871D63960D9}">
      <dsp:nvSpPr>
        <dsp:cNvPr id="0" name=""/>
        <dsp:cNvSpPr/>
      </dsp:nvSpPr>
      <dsp:spPr>
        <a:xfrm>
          <a:off x="0" y="1977548"/>
          <a:ext cx="5107577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9FBA98-C8C7-4DCE-8BC7-B896836A3FFC}">
      <dsp:nvSpPr>
        <dsp:cNvPr id="0" name=""/>
        <dsp:cNvSpPr/>
      </dsp:nvSpPr>
      <dsp:spPr>
        <a:xfrm>
          <a:off x="255378" y="1505228"/>
          <a:ext cx="3575303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38" tIns="0" rIns="135138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Spirit Wear</a:t>
          </a:r>
        </a:p>
      </dsp:txBody>
      <dsp:txXfrm>
        <a:off x="301492" y="1551342"/>
        <a:ext cx="3483075" cy="852412"/>
      </dsp:txXfrm>
    </dsp:sp>
    <dsp:sp modelId="{1713EAB9-366B-43D3-B396-88D80C8D38F2}">
      <dsp:nvSpPr>
        <dsp:cNvPr id="0" name=""/>
        <dsp:cNvSpPr/>
      </dsp:nvSpPr>
      <dsp:spPr>
        <a:xfrm>
          <a:off x="0" y="3429068"/>
          <a:ext cx="5107577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8B1B38-6708-4012-906F-0E9745DD5F25}">
      <dsp:nvSpPr>
        <dsp:cNvPr id="0" name=""/>
        <dsp:cNvSpPr/>
      </dsp:nvSpPr>
      <dsp:spPr>
        <a:xfrm>
          <a:off x="255378" y="2956747"/>
          <a:ext cx="3575303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38" tIns="0" rIns="135138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Restaurant Nights</a:t>
          </a:r>
        </a:p>
      </dsp:txBody>
      <dsp:txXfrm>
        <a:off x="301492" y="3002861"/>
        <a:ext cx="3483075" cy="8524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CA165-80B8-F81C-14EE-412A0A4E5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09D0F5-98E6-46B6-D519-464E570F7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4D0F4-BC13-4444-EB51-5343B811E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6E45-148B-4AE7-ADB6-DF9FB0DA5C69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32AC1-B208-B315-599E-C209EA4EC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0A648-A91C-8E1B-9899-59D70966A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80EF-E067-473A-BC8A-2737302E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73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DACCF-545D-6886-09E5-F6217B03F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DC3765-B3AA-EA74-9015-687CC81798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0CE14-E5A1-31A0-DD0D-A0DC39455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6E45-148B-4AE7-ADB6-DF9FB0DA5C69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B6D29-38EB-63AC-1D06-69486D58F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4B494-B3EF-4EBF-0B10-7CB91A73C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80EF-E067-473A-BC8A-2737302E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889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0F63B8-5B46-6AE3-8167-BF6EC40234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1129E0-F6E6-BDA0-DDFB-4532713C57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75BFB-D660-3966-B482-FC473D0F4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6E45-148B-4AE7-ADB6-DF9FB0DA5C69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DFA85-42B2-F5D8-D793-D5F995239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0D740-37C0-DEFD-C9D8-46465AB4B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80EF-E067-473A-BC8A-2737302E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7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1AF3D-65A6-0E1B-7B13-85978C561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663FE-2881-15F3-C8A5-448ECD531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2A1D2-4B8E-B625-EEBD-8699917B7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6E45-148B-4AE7-ADB6-DF9FB0DA5C69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754E5-82FC-15D4-AEF4-0723E7F24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9FDA7-BBBA-55BD-7BB2-D4B02EDAB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80EF-E067-473A-BC8A-2737302E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547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48DCD-BA15-C6B5-4A6A-F2A1B7C80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14284F-C154-8CEC-7836-F29398F8A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35EDD-98B6-3D99-1C1B-900892012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6E45-148B-4AE7-ADB6-DF9FB0DA5C69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6DCCC-21BD-8FF4-1E31-0DF04F6D7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42BF3-7871-33E2-F833-3AA3EBEA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80EF-E067-473A-BC8A-2737302E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54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A5070-C6F2-9953-FED0-50B5BAEF4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7CEE1-1241-25E5-F909-7705CCFCC3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D21715-2D71-D1A6-F829-ACDE7DE15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DF348B-E51E-1BA1-A707-BA0A83EB8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6E45-148B-4AE7-ADB6-DF9FB0DA5C69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1C507B-B5B5-6FC0-7D61-3727AB129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D67D1F-D3C3-F353-AD29-9D8A215F7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80EF-E067-473A-BC8A-2737302E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060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47FEA-9F8A-8C48-206F-F85CE854D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C1F2D-6DF4-B1D6-4896-630551170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104605-345D-453E-E6ED-B5C4D24C3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D07FAA-8A3C-B1C7-5BE4-556F713DD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2B62CC-9D1E-15D1-5720-EB36B5A57B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7D106-DBD3-7582-1A86-E708EFBA2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6E45-148B-4AE7-ADB6-DF9FB0DA5C69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DB5514-D3E6-4708-A12E-49BE7A081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5559F0-F944-99F6-DF32-4140A5F94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80EF-E067-473A-BC8A-2737302E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79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8FFE6-3EF8-6CE7-75B8-997A026D5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49DF3C-7CC2-1F11-EF6A-55CD26D88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6E45-148B-4AE7-ADB6-DF9FB0DA5C69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DCA5CE-4643-A2F9-1017-C2D6ACABD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9D4EB9-EAE7-06F9-1914-E98490E65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80EF-E067-473A-BC8A-2737302E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98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E7D791-23DD-A60F-A86E-09CE8823C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6E45-148B-4AE7-ADB6-DF9FB0DA5C69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A5FF5D-DA59-6B8C-FC29-C9F4C05D0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9CE279-CC29-1CC5-CACC-FD6827659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80EF-E067-473A-BC8A-2737302E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23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2D1C1-5F8A-9310-3219-7BBEC4700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EEDE5-29F1-E227-D435-03EF888C5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A9C2E8-77B3-64EF-5428-F5FDD4F60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2E8363-6C03-0D8E-43F6-17C6850EC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6E45-148B-4AE7-ADB6-DF9FB0DA5C69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1B7E0-B146-B40C-4603-EE3C9BAED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27C95-2785-66E2-C5C3-65ACC2D47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80EF-E067-473A-BC8A-2737302E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79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732F4-79C7-4434-A80D-E148B389B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16789E-3561-017A-7317-9688718706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BAE3B-BC68-0F3E-F9F7-01F8175AA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EA823B-127C-BE8A-098B-D04B60302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6E45-148B-4AE7-ADB6-DF9FB0DA5C69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AB2FB5-7763-57DE-D87C-A50F178C1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FA0A8D-6312-1277-A7D7-316D72B29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80EF-E067-473A-BC8A-2737302E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446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7BFF1F-6F00-DBEA-219E-7792F3DF0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B82D39-1E63-7312-1E9F-01E600F93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4CA34-D20D-A83F-5905-8922DD45D0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96E45-148B-4AE7-ADB6-DF9FB0DA5C69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D8FB6-3894-F38D-FF49-12915D8D3C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5E7DD-57E5-A7CA-56D4-12B9D4407E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180EF-E067-473A-BC8A-2737302E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81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DEDBE3-7F94-A15E-3668-59BE78BEF7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2"/>
            <a:ext cx="6281928" cy="4135437"/>
          </a:xfrm>
        </p:spPr>
        <p:txBody>
          <a:bodyPr>
            <a:normAutofit/>
          </a:bodyPr>
          <a:lstStyle/>
          <a:p>
            <a:pPr algn="l"/>
            <a:r>
              <a:rPr lang="en-US" sz="6600">
                <a:latin typeface="Amasis MT Pro Black" panose="02040A04050005020304" pitchFamily="18" charset="0"/>
              </a:rPr>
              <a:t>PTA </a:t>
            </a:r>
            <a:br>
              <a:rPr lang="en-US" sz="6600">
                <a:latin typeface="Amasis MT Pro Black" panose="02040A04050005020304" pitchFamily="18" charset="0"/>
              </a:rPr>
            </a:br>
            <a:r>
              <a:rPr lang="en-US" sz="6600">
                <a:latin typeface="Amasis MT Pro Black" panose="02040A04050005020304" pitchFamily="18" charset="0"/>
              </a:rPr>
              <a:t>General Membership Meeting</a:t>
            </a:r>
          </a:p>
        </p:txBody>
      </p:sp>
      <p:sp>
        <p:nvSpPr>
          <p:cNvPr id="21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CD1A44-F803-2417-96C3-E2782D1200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8114" y="1232452"/>
            <a:ext cx="3200400" cy="3850919"/>
          </a:xfrm>
        </p:spPr>
        <p:txBody>
          <a:bodyPr anchor="b">
            <a:normAutofit/>
          </a:bodyPr>
          <a:lstStyle/>
          <a:p>
            <a:pPr algn="l"/>
            <a:endParaRPr lang="en-US">
              <a:solidFill>
                <a:srgbClr val="FFFFFF"/>
              </a:solidFill>
            </a:endParaRPr>
          </a:p>
          <a:p>
            <a:pPr algn="l"/>
            <a:r>
              <a:rPr lang="en-US">
                <a:solidFill>
                  <a:srgbClr val="FFFFFF"/>
                </a:solidFill>
              </a:rPr>
              <a:t>Welcome!</a:t>
            </a:r>
          </a:p>
          <a:p>
            <a:pPr algn="l"/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18288"/>
          </a:xfrm>
          <a:custGeom>
            <a:avLst/>
            <a:gdLst>
              <a:gd name="connsiteX0" fmla="*/ 0 w 6281928"/>
              <a:gd name="connsiteY0" fmla="*/ 0 h 18288"/>
              <a:gd name="connsiteX1" fmla="*/ 572353 w 6281928"/>
              <a:gd name="connsiteY1" fmla="*/ 0 h 18288"/>
              <a:gd name="connsiteX2" fmla="*/ 1207526 w 6281928"/>
              <a:gd name="connsiteY2" fmla="*/ 0 h 18288"/>
              <a:gd name="connsiteX3" fmla="*/ 1779880 w 6281928"/>
              <a:gd name="connsiteY3" fmla="*/ 0 h 18288"/>
              <a:gd name="connsiteX4" fmla="*/ 2540691 w 6281928"/>
              <a:gd name="connsiteY4" fmla="*/ 0 h 18288"/>
              <a:gd name="connsiteX5" fmla="*/ 3238683 w 6281928"/>
              <a:gd name="connsiteY5" fmla="*/ 0 h 18288"/>
              <a:gd name="connsiteX6" fmla="*/ 3936675 w 6281928"/>
              <a:gd name="connsiteY6" fmla="*/ 0 h 18288"/>
              <a:gd name="connsiteX7" fmla="*/ 4760305 w 6281928"/>
              <a:gd name="connsiteY7" fmla="*/ 0 h 18288"/>
              <a:gd name="connsiteX8" fmla="*/ 5521117 w 6281928"/>
              <a:gd name="connsiteY8" fmla="*/ 0 h 18288"/>
              <a:gd name="connsiteX9" fmla="*/ 6281928 w 6281928"/>
              <a:gd name="connsiteY9" fmla="*/ 0 h 18288"/>
              <a:gd name="connsiteX10" fmla="*/ 6281928 w 6281928"/>
              <a:gd name="connsiteY10" fmla="*/ 18288 h 18288"/>
              <a:gd name="connsiteX11" fmla="*/ 5772394 w 6281928"/>
              <a:gd name="connsiteY11" fmla="*/ 18288 h 18288"/>
              <a:gd name="connsiteX12" fmla="*/ 5200040 w 6281928"/>
              <a:gd name="connsiteY12" fmla="*/ 18288 h 18288"/>
              <a:gd name="connsiteX13" fmla="*/ 4439229 w 6281928"/>
              <a:gd name="connsiteY13" fmla="*/ 18288 h 18288"/>
              <a:gd name="connsiteX14" fmla="*/ 3615599 w 6281928"/>
              <a:gd name="connsiteY14" fmla="*/ 18288 h 18288"/>
              <a:gd name="connsiteX15" fmla="*/ 2980426 w 6281928"/>
              <a:gd name="connsiteY15" fmla="*/ 18288 h 18288"/>
              <a:gd name="connsiteX16" fmla="*/ 2156795 w 6281928"/>
              <a:gd name="connsiteY16" fmla="*/ 18288 h 18288"/>
              <a:gd name="connsiteX17" fmla="*/ 1584442 w 6281928"/>
              <a:gd name="connsiteY17" fmla="*/ 18288 h 18288"/>
              <a:gd name="connsiteX18" fmla="*/ 1074908 w 6281928"/>
              <a:gd name="connsiteY18" fmla="*/ 18288 h 18288"/>
              <a:gd name="connsiteX19" fmla="*/ 0 w 6281928"/>
              <a:gd name="connsiteY19" fmla="*/ 18288 h 18288"/>
              <a:gd name="connsiteX20" fmla="*/ 0 w 6281928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18288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307" y="7355"/>
                  <a:pt x="6282212" y="10249"/>
                  <a:pt x="6281928" y="18288"/>
                </a:cubicBezTo>
                <a:cubicBezTo>
                  <a:pt x="6078981" y="8428"/>
                  <a:pt x="5961061" y="2290"/>
                  <a:pt x="5772394" y="18288"/>
                </a:cubicBezTo>
                <a:cubicBezTo>
                  <a:pt x="5583727" y="34286"/>
                  <a:pt x="5329968" y="24208"/>
                  <a:pt x="5200040" y="18288"/>
                </a:cubicBezTo>
                <a:cubicBezTo>
                  <a:pt x="5070112" y="12368"/>
                  <a:pt x="4793288" y="21070"/>
                  <a:pt x="4439229" y="18288"/>
                </a:cubicBezTo>
                <a:cubicBezTo>
                  <a:pt x="4085170" y="15506"/>
                  <a:pt x="3813765" y="-16466"/>
                  <a:pt x="3615599" y="18288"/>
                </a:cubicBezTo>
                <a:cubicBezTo>
                  <a:pt x="3417433" y="53042"/>
                  <a:pt x="3133643" y="20727"/>
                  <a:pt x="2980426" y="18288"/>
                </a:cubicBezTo>
                <a:cubicBezTo>
                  <a:pt x="2827209" y="15849"/>
                  <a:pt x="2380685" y="51850"/>
                  <a:pt x="2156795" y="18288"/>
                </a:cubicBezTo>
                <a:cubicBezTo>
                  <a:pt x="1932905" y="-15274"/>
                  <a:pt x="1716744" y="-1398"/>
                  <a:pt x="1584442" y="18288"/>
                </a:cubicBezTo>
                <a:cubicBezTo>
                  <a:pt x="1452140" y="37974"/>
                  <a:pt x="1280887" y="12750"/>
                  <a:pt x="1074908" y="18288"/>
                </a:cubicBezTo>
                <a:cubicBezTo>
                  <a:pt x="868929" y="23826"/>
                  <a:pt x="318124" y="-17878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6281928" h="18288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268" y="5688"/>
                  <a:pt x="6281759" y="13142"/>
                  <a:pt x="6281928" y="18288"/>
                </a:cubicBezTo>
                <a:cubicBezTo>
                  <a:pt x="6036108" y="15339"/>
                  <a:pt x="5743611" y="10415"/>
                  <a:pt x="5583936" y="18288"/>
                </a:cubicBezTo>
                <a:cubicBezTo>
                  <a:pt x="5424261" y="26161"/>
                  <a:pt x="5250533" y="-179"/>
                  <a:pt x="4948763" y="18288"/>
                </a:cubicBezTo>
                <a:cubicBezTo>
                  <a:pt x="4646993" y="36755"/>
                  <a:pt x="4354673" y="7565"/>
                  <a:pt x="4125133" y="18288"/>
                </a:cubicBezTo>
                <a:cubicBezTo>
                  <a:pt x="3895593" y="29012"/>
                  <a:pt x="3570246" y="29209"/>
                  <a:pt x="3301502" y="18288"/>
                </a:cubicBezTo>
                <a:cubicBezTo>
                  <a:pt x="3032758" y="7367"/>
                  <a:pt x="2955340" y="11905"/>
                  <a:pt x="2729149" y="18288"/>
                </a:cubicBezTo>
                <a:cubicBezTo>
                  <a:pt x="2502958" y="24671"/>
                  <a:pt x="2269423" y="3142"/>
                  <a:pt x="2031157" y="18288"/>
                </a:cubicBezTo>
                <a:cubicBezTo>
                  <a:pt x="1792891" y="33434"/>
                  <a:pt x="1484731" y="22122"/>
                  <a:pt x="1207526" y="18288"/>
                </a:cubicBezTo>
                <a:cubicBezTo>
                  <a:pt x="930321" y="14454"/>
                  <a:pt x="560231" y="-33402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8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103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ectangle 104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DB87AF6-A228-91EE-2D75-ED4972638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964034"/>
            <a:ext cx="2765501" cy="2385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             </a:t>
            </a:r>
            <a:r>
              <a:rPr kumimoji="0" lang="en-US" altLang="en-US" sz="10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     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       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4121" y="457200"/>
            <a:ext cx="10563758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0D3F38-7683-2C60-F93C-592BB60FB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856" y="739186"/>
            <a:ext cx="4134322" cy="1695929"/>
          </a:xfrm>
        </p:spPr>
        <p:txBody>
          <a:bodyPr anchor="b">
            <a:normAutofit/>
          </a:bodyPr>
          <a:lstStyle/>
          <a:p>
            <a:pPr defTabSz="786384"/>
            <a:r>
              <a:rPr lang="en-US" sz="4644" kern="1200" dirty="0">
                <a:solidFill>
                  <a:schemeClr val="tx1"/>
                </a:solidFill>
                <a:latin typeface="Amasis MT Pro Black" panose="02040A04050005020304" pitchFamily="18" charset="0"/>
              </a:rPr>
              <a:t>Join Our PTA</a:t>
            </a:r>
            <a:endParaRPr lang="en-US" sz="5400" dirty="0">
              <a:latin typeface="Amasis MT Pro Black" panose="02040A04050005020304" pitchFamily="18" charset="0"/>
            </a:endParaRPr>
          </a:p>
        </p:txBody>
      </p:sp>
      <p:sp>
        <p:nvSpPr>
          <p:cNvPr id="103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68857" y="2699261"/>
            <a:ext cx="3011424" cy="15850"/>
          </a:xfrm>
          <a:custGeom>
            <a:avLst/>
            <a:gdLst>
              <a:gd name="connsiteX0" fmla="*/ 0 w 3011424"/>
              <a:gd name="connsiteY0" fmla="*/ 0 h 15850"/>
              <a:gd name="connsiteX1" fmla="*/ 602285 w 3011424"/>
              <a:gd name="connsiteY1" fmla="*/ 0 h 15850"/>
              <a:gd name="connsiteX2" fmla="*/ 1174455 w 3011424"/>
              <a:gd name="connsiteY2" fmla="*/ 0 h 15850"/>
              <a:gd name="connsiteX3" fmla="*/ 1746626 w 3011424"/>
              <a:gd name="connsiteY3" fmla="*/ 0 h 15850"/>
              <a:gd name="connsiteX4" fmla="*/ 2409139 w 3011424"/>
              <a:gd name="connsiteY4" fmla="*/ 0 h 15850"/>
              <a:gd name="connsiteX5" fmla="*/ 3011424 w 3011424"/>
              <a:gd name="connsiteY5" fmla="*/ 0 h 15850"/>
              <a:gd name="connsiteX6" fmla="*/ 3011424 w 3011424"/>
              <a:gd name="connsiteY6" fmla="*/ 15850 h 15850"/>
              <a:gd name="connsiteX7" fmla="*/ 2409139 w 3011424"/>
              <a:gd name="connsiteY7" fmla="*/ 15850 h 15850"/>
              <a:gd name="connsiteX8" fmla="*/ 1897197 w 3011424"/>
              <a:gd name="connsiteY8" fmla="*/ 15850 h 15850"/>
              <a:gd name="connsiteX9" fmla="*/ 1325027 w 3011424"/>
              <a:gd name="connsiteY9" fmla="*/ 15850 h 15850"/>
              <a:gd name="connsiteX10" fmla="*/ 752856 w 3011424"/>
              <a:gd name="connsiteY10" fmla="*/ 15850 h 15850"/>
              <a:gd name="connsiteX11" fmla="*/ 0 w 3011424"/>
              <a:gd name="connsiteY11" fmla="*/ 15850 h 15850"/>
              <a:gd name="connsiteX12" fmla="*/ 0 w 3011424"/>
              <a:gd name="connsiteY12" fmla="*/ 0 h 15850"/>
              <a:gd name="connsiteX0" fmla="*/ 0 w 3011424"/>
              <a:gd name="connsiteY0" fmla="*/ 0 h 15850"/>
              <a:gd name="connsiteX1" fmla="*/ 542056 w 3011424"/>
              <a:gd name="connsiteY1" fmla="*/ 0 h 15850"/>
              <a:gd name="connsiteX2" fmla="*/ 1204570 w 3011424"/>
              <a:gd name="connsiteY2" fmla="*/ 0 h 15850"/>
              <a:gd name="connsiteX3" fmla="*/ 1716512 w 3011424"/>
              <a:gd name="connsiteY3" fmla="*/ 0 h 15850"/>
              <a:gd name="connsiteX4" fmla="*/ 2228454 w 3011424"/>
              <a:gd name="connsiteY4" fmla="*/ 0 h 15850"/>
              <a:gd name="connsiteX5" fmla="*/ 3011424 w 3011424"/>
              <a:gd name="connsiteY5" fmla="*/ 0 h 15850"/>
              <a:gd name="connsiteX6" fmla="*/ 3011424 w 3011424"/>
              <a:gd name="connsiteY6" fmla="*/ 15850 h 15850"/>
              <a:gd name="connsiteX7" fmla="*/ 2439253 w 3011424"/>
              <a:gd name="connsiteY7" fmla="*/ 15850 h 15850"/>
              <a:gd name="connsiteX8" fmla="*/ 1867083 w 3011424"/>
              <a:gd name="connsiteY8" fmla="*/ 15850 h 15850"/>
              <a:gd name="connsiteX9" fmla="*/ 1294912 w 3011424"/>
              <a:gd name="connsiteY9" fmla="*/ 15850 h 15850"/>
              <a:gd name="connsiteX10" fmla="*/ 632399 w 3011424"/>
              <a:gd name="connsiteY10" fmla="*/ 15850 h 15850"/>
              <a:gd name="connsiteX11" fmla="*/ 0 w 3011424"/>
              <a:gd name="connsiteY11" fmla="*/ 15850 h 15850"/>
              <a:gd name="connsiteX12" fmla="*/ 0 w 3011424"/>
              <a:gd name="connsiteY12" fmla="*/ 0 h 15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11424" h="15850" fill="none" extrusionOk="0">
                <a:moveTo>
                  <a:pt x="0" y="0"/>
                </a:moveTo>
                <a:cubicBezTo>
                  <a:pt x="196795" y="24786"/>
                  <a:pt x="321638" y="-6051"/>
                  <a:pt x="602285" y="0"/>
                </a:cubicBezTo>
                <a:cubicBezTo>
                  <a:pt x="867213" y="-12157"/>
                  <a:pt x="914774" y="16929"/>
                  <a:pt x="1174455" y="0"/>
                </a:cubicBezTo>
                <a:cubicBezTo>
                  <a:pt x="1430066" y="-16866"/>
                  <a:pt x="1617314" y="-10547"/>
                  <a:pt x="1746626" y="0"/>
                </a:cubicBezTo>
                <a:cubicBezTo>
                  <a:pt x="1907869" y="33486"/>
                  <a:pt x="2275190" y="23521"/>
                  <a:pt x="2409139" y="0"/>
                </a:cubicBezTo>
                <a:cubicBezTo>
                  <a:pt x="2557088" y="-11253"/>
                  <a:pt x="2733626" y="21797"/>
                  <a:pt x="3011424" y="0"/>
                </a:cubicBezTo>
                <a:cubicBezTo>
                  <a:pt x="3012154" y="5943"/>
                  <a:pt x="3011230" y="9808"/>
                  <a:pt x="3011424" y="15850"/>
                </a:cubicBezTo>
                <a:cubicBezTo>
                  <a:pt x="2712547" y="-14669"/>
                  <a:pt x="2690731" y="46736"/>
                  <a:pt x="2409139" y="15850"/>
                </a:cubicBezTo>
                <a:cubicBezTo>
                  <a:pt x="2123884" y="3739"/>
                  <a:pt x="2082353" y="8932"/>
                  <a:pt x="1897197" y="15850"/>
                </a:cubicBezTo>
                <a:cubicBezTo>
                  <a:pt x="1746171" y="45168"/>
                  <a:pt x="1514724" y="41667"/>
                  <a:pt x="1325027" y="15850"/>
                </a:cubicBezTo>
                <a:cubicBezTo>
                  <a:pt x="1127081" y="-20968"/>
                  <a:pt x="914207" y="17501"/>
                  <a:pt x="752856" y="15850"/>
                </a:cubicBezTo>
                <a:cubicBezTo>
                  <a:pt x="568059" y="49031"/>
                  <a:pt x="246391" y="-8201"/>
                  <a:pt x="0" y="15850"/>
                </a:cubicBezTo>
                <a:cubicBezTo>
                  <a:pt x="17" y="9998"/>
                  <a:pt x="283" y="7471"/>
                  <a:pt x="0" y="0"/>
                </a:cubicBezTo>
                <a:close/>
              </a:path>
              <a:path w="3011424" h="15850" stroke="0" extrusionOk="0">
                <a:moveTo>
                  <a:pt x="0" y="0"/>
                </a:moveTo>
                <a:cubicBezTo>
                  <a:pt x="246927" y="1218"/>
                  <a:pt x="433666" y="-16814"/>
                  <a:pt x="542056" y="0"/>
                </a:cubicBezTo>
                <a:cubicBezTo>
                  <a:pt x="655522" y="30543"/>
                  <a:pt x="1041224" y="19489"/>
                  <a:pt x="1204570" y="0"/>
                </a:cubicBezTo>
                <a:cubicBezTo>
                  <a:pt x="1341661" y="-23446"/>
                  <a:pt x="1549876" y="-30018"/>
                  <a:pt x="1716512" y="0"/>
                </a:cubicBezTo>
                <a:cubicBezTo>
                  <a:pt x="1929030" y="18495"/>
                  <a:pt x="2099306" y="-17301"/>
                  <a:pt x="2228454" y="0"/>
                </a:cubicBezTo>
                <a:cubicBezTo>
                  <a:pt x="2350262" y="28792"/>
                  <a:pt x="2714555" y="-27780"/>
                  <a:pt x="3011424" y="0"/>
                </a:cubicBezTo>
                <a:cubicBezTo>
                  <a:pt x="3012065" y="4229"/>
                  <a:pt x="3011888" y="10444"/>
                  <a:pt x="3011424" y="15850"/>
                </a:cubicBezTo>
                <a:cubicBezTo>
                  <a:pt x="2817850" y="27677"/>
                  <a:pt x="2702070" y="28068"/>
                  <a:pt x="2439253" y="15850"/>
                </a:cubicBezTo>
                <a:cubicBezTo>
                  <a:pt x="2165337" y="-26626"/>
                  <a:pt x="2001935" y="44978"/>
                  <a:pt x="1867083" y="15850"/>
                </a:cubicBezTo>
                <a:cubicBezTo>
                  <a:pt x="1703404" y="-22080"/>
                  <a:pt x="1524272" y="9670"/>
                  <a:pt x="1294912" y="15850"/>
                </a:cubicBezTo>
                <a:cubicBezTo>
                  <a:pt x="1080063" y="4284"/>
                  <a:pt x="828745" y="29442"/>
                  <a:pt x="632399" y="15850"/>
                </a:cubicBezTo>
                <a:cubicBezTo>
                  <a:pt x="387794" y="677"/>
                  <a:pt x="283983" y="3823"/>
                  <a:pt x="0" y="15850"/>
                </a:cubicBezTo>
                <a:cubicBezTo>
                  <a:pt x="-130" y="9920"/>
                  <a:pt x="-1410" y="6000"/>
                  <a:pt x="0" y="0"/>
                </a:cubicBezTo>
                <a:close/>
              </a:path>
              <a:path w="3011424" h="15850" fill="none" stroke="0" extrusionOk="0">
                <a:moveTo>
                  <a:pt x="0" y="0"/>
                </a:moveTo>
                <a:cubicBezTo>
                  <a:pt x="197935" y="7979"/>
                  <a:pt x="326929" y="36728"/>
                  <a:pt x="602285" y="0"/>
                </a:cubicBezTo>
                <a:cubicBezTo>
                  <a:pt x="873121" y="-9951"/>
                  <a:pt x="904088" y="18169"/>
                  <a:pt x="1174455" y="0"/>
                </a:cubicBezTo>
                <a:cubicBezTo>
                  <a:pt x="1432315" y="-30266"/>
                  <a:pt x="1591796" y="-1103"/>
                  <a:pt x="1746626" y="0"/>
                </a:cubicBezTo>
                <a:cubicBezTo>
                  <a:pt x="1900553" y="17790"/>
                  <a:pt x="2253900" y="31430"/>
                  <a:pt x="2409139" y="0"/>
                </a:cubicBezTo>
                <a:cubicBezTo>
                  <a:pt x="2517766" y="-20753"/>
                  <a:pt x="2711760" y="60628"/>
                  <a:pt x="3011424" y="0"/>
                </a:cubicBezTo>
                <a:cubicBezTo>
                  <a:pt x="3012441" y="6138"/>
                  <a:pt x="3011274" y="9844"/>
                  <a:pt x="3011424" y="15850"/>
                </a:cubicBezTo>
                <a:cubicBezTo>
                  <a:pt x="2720014" y="-5201"/>
                  <a:pt x="2693733" y="40567"/>
                  <a:pt x="2409139" y="15850"/>
                </a:cubicBezTo>
                <a:cubicBezTo>
                  <a:pt x="2132879" y="-1959"/>
                  <a:pt x="2073060" y="6262"/>
                  <a:pt x="1897197" y="15850"/>
                </a:cubicBezTo>
                <a:cubicBezTo>
                  <a:pt x="1729595" y="22386"/>
                  <a:pt x="1485739" y="41943"/>
                  <a:pt x="1325027" y="15850"/>
                </a:cubicBezTo>
                <a:cubicBezTo>
                  <a:pt x="1135615" y="12063"/>
                  <a:pt x="899916" y="23123"/>
                  <a:pt x="752856" y="15850"/>
                </a:cubicBezTo>
                <a:cubicBezTo>
                  <a:pt x="595801" y="4172"/>
                  <a:pt x="217608" y="-5116"/>
                  <a:pt x="0" y="15850"/>
                </a:cubicBezTo>
                <a:cubicBezTo>
                  <a:pt x="504" y="9814"/>
                  <a:pt x="-382" y="747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custGeom>
                    <a:avLst/>
                    <a:gdLst>
                      <a:gd name="connsiteX0" fmla="*/ 0 w 3011424"/>
                      <a:gd name="connsiteY0" fmla="*/ 0 h 15850"/>
                      <a:gd name="connsiteX1" fmla="*/ 602285 w 3011424"/>
                      <a:gd name="connsiteY1" fmla="*/ 0 h 15850"/>
                      <a:gd name="connsiteX2" fmla="*/ 1174455 w 3011424"/>
                      <a:gd name="connsiteY2" fmla="*/ 0 h 15850"/>
                      <a:gd name="connsiteX3" fmla="*/ 1746626 w 3011424"/>
                      <a:gd name="connsiteY3" fmla="*/ 0 h 15850"/>
                      <a:gd name="connsiteX4" fmla="*/ 2409139 w 3011424"/>
                      <a:gd name="connsiteY4" fmla="*/ 0 h 15850"/>
                      <a:gd name="connsiteX5" fmla="*/ 3011424 w 3011424"/>
                      <a:gd name="connsiteY5" fmla="*/ 0 h 15850"/>
                      <a:gd name="connsiteX6" fmla="*/ 3011424 w 3011424"/>
                      <a:gd name="connsiteY6" fmla="*/ 15850 h 15850"/>
                      <a:gd name="connsiteX7" fmla="*/ 2409139 w 3011424"/>
                      <a:gd name="connsiteY7" fmla="*/ 15850 h 15850"/>
                      <a:gd name="connsiteX8" fmla="*/ 1897197 w 3011424"/>
                      <a:gd name="connsiteY8" fmla="*/ 15850 h 15850"/>
                      <a:gd name="connsiteX9" fmla="*/ 1325027 w 3011424"/>
                      <a:gd name="connsiteY9" fmla="*/ 15850 h 15850"/>
                      <a:gd name="connsiteX10" fmla="*/ 752856 w 3011424"/>
                      <a:gd name="connsiteY10" fmla="*/ 15850 h 15850"/>
                      <a:gd name="connsiteX11" fmla="*/ 0 w 3011424"/>
                      <a:gd name="connsiteY11" fmla="*/ 15850 h 15850"/>
                      <a:gd name="connsiteX12" fmla="*/ 0 w 3011424"/>
                      <a:gd name="connsiteY12" fmla="*/ 0 h 158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3011424" h="15850" fill="none" extrusionOk="0">
                        <a:moveTo>
                          <a:pt x="0" y="0"/>
                        </a:moveTo>
                        <a:cubicBezTo>
                          <a:pt x="191338" y="17773"/>
                          <a:pt x="333482" y="6960"/>
                          <a:pt x="602285" y="0"/>
                        </a:cubicBezTo>
                        <a:cubicBezTo>
                          <a:pt x="871088" y="-6960"/>
                          <a:pt x="914485" y="18911"/>
                          <a:pt x="1174455" y="0"/>
                        </a:cubicBezTo>
                        <a:cubicBezTo>
                          <a:pt x="1434425" y="-18911"/>
                          <a:pt x="1593474" y="-4308"/>
                          <a:pt x="1746626" y="0"/>
                        </a:cubicBezTo>
                        <a:cubicBezTo>
                          <a:pt x="1899778" y="4308"/>
                          <a:pt x="2263324" y="30642"/>
                          <a:pt x="2409139" y="0"/>
                        </a:cubicBezTo>
                        <a:cubicBezTo>
                          <a:pt x="2554954" y="-30642"/>
                          <a:pt x="2730150" y="25761"/>
                          <a:pt x="3011424" y="0"/>
                        </a:cubicBezTo>
                        <a:cubicBezTo>
                          <a:pt x="3012159" y="6164"/>
                          <a:pt x="3011511" y="9943"/>
                          <a:pt x="3011424" y="15850"/>
                        </a:cubicBezTo>
                        <a:cubicBezTo>
                          <a:pt x="2723974" y="-9133"/>
                          <a:pt x="2695633" y="39464"/>
                          <a:pt x="2409139" y="15850"/>
                        </a:cubicBezTo>
                        <a:cubicBezTo>
                          <a:pt x="2122646" y="-7764"/>
                          <a:pt x="2069458" y="6450"/>
                          <a:pt x="1897197" y="15850"/>
                        </a:cubicBezTo>
                        <a:cubicBezTo>
                          <a:pt x="1724936" y="25250"/>
                          <a:pt x="1528805" y="41993"/>
                          <a:pt x="1325027" y="15850"/>
                        </a:cubicBezTo>
                        <a:cubicBezTo>
                          <a:pt x="1121249" y="-10293"/>
                          <a:pt x="913200" y="-3012"/>
                          <a:pt x="752856" y="15850"/>
                        </a:cubicBezTo>
                        <a:cubicBezTo>
                          <a:pt x="592512" y="34712"/>
                          <a:pt x="229254" y="-9650"/>
                          <a:pt x="0" y="15850"/>
                        </a:cubicBezTo>
                        <a:cubicBezTo>
                          <a:pt x="566" y="10013"/>
                          <a:pt x="-63" y="7695"/>
                          <a:pt x="0" y="0"/>
                        </a:cubicBezTo>
                        <a:close/>
                      </a:path>
                      <a:path w="3011424" h="15850" stroke="0" extrusionOk="0">
                        <a:moveTo>
                          <a:pt x="0" y="0"/>
                        </a:moveTo>
                        <a:cubicBezTo>
                          <a:pt x="248258" y="8129"/>
                          <a:pt x="428698" y="-14525"/>
                          <a:pt x="542056" y="0"/>
                        </a:cubicBezTo>
                        <a:cubicBezTo>
                          <a:pt x="655414" y="14525"/>
                          <a:pt x="1067595" y="19269"/>
                          <a:pt x="1204570" y="0"/>
                        </a:cubicBezTo>
                        <a:cubicBezTo>
                          <a:pt x="1341545" y="-19269"/>
                          <a:pt x="1512473" y="-11103"/>
                          <a:pt x="1716512" y="0"/>
                        </a:cubicBezTo>
                        <a:cubicBezTo>
                          <a:pt x="1920551" y="11103"/>
                          <a:pt x="2093516" y="5372"/>
                          <a:pt x="2228454" y="0"/>
                        </a:cubicBezTo>
                        <a:cubicBezTo>
                          <a:pt x="2363392" y="-5372"/>
                          <a:pt x="2710641" y="-17860"/>
                          <a:pt x="3011424" y="0"/>
                        </a:cubicBezTo>
                        <a:cubicBezTo>
                          <a:pt x="3012029" y="4763"/>
                          <a:pt x="3011662" y="10435"/>
                          <a:pt x="3011424" y="15850"/>
                        </a:cubicBezTo>
                        <a:cubicBezTo>
                          <a:pt x="2816681" y="3270"/>
                          <a:pt x="2695595" y="29558"/>
                          <a:pt x="2439253" y="15850"/>
                        </a:cubicBezTo>
                        <a:cubicBezTo>
                          <a:pt x="2182911" y="2142"/>
                          <a:pt x="2027093" y="26211"/>
                          <a:pt x="1867083" y="15850"/>
                        </a:cubicBezTo>
                        <a:cubicBezTo>
                          <a:pt x="1707073" y="5490"/>
                          <a:pt x="1514834" y="6664"/>
                          <a:pt x="1294912" y="15850"/>
                        </a:cubicBezTo>
                        <a:cubicBezTo>
                          <a:pt x="1074990" y="25036"/>
                          <a:pt x="875163" y="25852"/>
                          <a:pt x="632399" y="15850"/>
                        </a:cubicBezTo>
                        <a:cubicBezTo>
                          <a:pt x="389635" y="5848"/>
                          <a:pt x="303656" y="3040"/>
                          <a:pt x="0" y="15850"/>
                        </a:cubicBezTo>
                        <a:cubicBezTo>
                          <a:pt x="70" y="9286"/>
                          <a:pt x="-595" y="557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F72CA-331F-82D9-4A2D-9CDB72A21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8857" y="2947046"/>
            <a:ext cx="3677777" cy="2877912"/>
          </a:xfrm>
        </p:spPr>
        <p:txBody>
          <a:bodyPr>
            <a:normAutofit/>
          </a:bodyPr>
          <a:lstStyle/>
          <a:p>
            <a:pPr marL="196596" indent="-196596" defTabSz="786384">
              <a:spcBef>
                <a:spcPts val="860"/>
              </a:spcBef>
            </a:pPr>
            <a:endParaRPr lang="en-US" sz="1892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96596" indent="-196596" defTabSz="786384">
              <a:spcBef>
                <a:spcPts val="860"/>
              </a:spcBef>
            </a:pPr>
            <a:endParaRPr lang="en-US" sz="1892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2200"/>
          </a:p>
        </p:txBody>
      </p:sp>
      <p:pic>
        <p:nvPicPr>
          <p:cNvPr id="1026" name="Picture 2" descr="Home">
            <a:extLst>
              <a:ext uri="{FF2B5EF4-FFF2-40B4-BE49-F238E27FC236}">
                <a16:creationId xmlns:a16="http://schemas.microsoft.com/office/drawing/2014/main" id="{796BE2A9-7B98-4D15-40F2-A299E363EB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303"/>
          <a:stretch/>
        </p:blipFill>
        <p:spPr bwMode="auto">
          <a:xfrm>
            <a:off x="5720093" y="1282691"/>
            <a:ext cx="3934031" cy="3922144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 qr code with a few black squares&#10;&#10;Description automatically generated">
            <a:extLst>
              <a:ext uri="{FF2B5EF4-FFF2-40B4-BE49-F238E27FC236}">
                <a16:creationId xmlns:a16="http://schemas.microsoft.com/office/drawing/2014/main" id="{95EF89EC-A92B-ECB3-08D4-4F3DD0FBC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411" y="3025368"/>
            <a:ext cx="1444625" cy="144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7A67D26-7FAA-476E-DC22-A40AD4264766}"/>
              </a:ext>
            </a:extLst>
          </p:cNvPr>
          <p:cNvSpPr txBox="1"/>
          <p:nvPr/>
        </p:nvSpPr>
        <p:spPr>
          <a:xfrm>
            <a:off x="1592053" y="4701928"/>
            <a:ext cx="378612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86384">
              <a:spcAft>
                <a:spcPts val="600"/>
              </a:spcAft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Membership Dues:</a:t>
            </a:r>
          </a:p>
          <a:p>
            <a:pPr defTabSz="786384">
              <a:spcAft>
                <a:spcPts val="600"/>
              </a:spcAft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$20 Family / $10 Faculty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76152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58ED71-E066-3DF7-072F-8CFEF74DF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r>
              <a:rPr lang="en-US" dirty="0">
                <a:latin typeface="Amasis MT Pro Black" panose="020F0502020204030204" pitchFamily="18" charset="0"/>
              </a:rPr>
              <a:t>Agenda</a:t>
            </a:r>
          </a:p>
        </p:txBody>
      </p:sp>
      <p:pic>
        <p:nvPicPr>
          <p:cNvPr id="4" name="Picture 2" descr="Home">
            <a:extLst>
              <a:ext uri="{FF2B5EF4-FFF2-40B4-BE49-F238E27FC236}">
                <a16:creationId xmlns:a16="http://schemas.microsoft.com/office/drawing/2014/main" id="{AB40B59C-1701-5814-ECEB-023DC649E0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" r="1250" b="-3"/>
          <a:stretch/>
        </p:blipFill>
        <p:spPr bwMode="auto">
          <a:xfrm>
            <a:off x="1068130" y="1198620"/>
            <a:ext cx="3899086" cy="405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76EC8-E350-DC2E-7544-600855BAC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197464"/>
          </a:xfrm>
        </p:spPr>
        <p:txBody>
          <a:bodyPr anchor="t">
            <a:normAutofit/>
          </a:bodyPr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PTA Priorities</a:t>
            </a:r>
          </a:p>
          <a:p>
            <a:r>
              <a:rPr lang="en-US" dirty="0"/>
              <a:t>Budget Overview</a:t>
            </a:r>
          </a:p>
          <a:p>
            <a:r>
              <a:rPr lang="en-US" dirty="0"/>
              <a:t>Update with Mr. Underhill</a:t>
            </a:r>
          </a:p>
          <a:p>
            <a:r>
              <a:rPr lang="en-US" dirty="0"/>
              <a:t>After-school activities, Mr. Carter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95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1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6B79DC-D923-8F07-E88E-675D0C639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>
            <a:normAutofit/>
          </a:bodyPr>
          <a:lstStyle/>
          <a:p>
            <a:pPr algn="ctr"/>
            <a:r>
              <a:rPr lang="en-US" sz="5200" dirty="0">
                <a:solidFill>
                  <a:schemeClr val="tx1"/>
                </a:solidFill>
                <a:latin typeface="Amasis MT Pro Black" panose="02040A04050005020304" pitchFamily="18" charset="0"/>
              </a:rPr>
              <a:t>Meet</a:t>
            </a:r>
            <a:r>
              <a:rPr lang="en-US" sz="5200" dirty="0">
                <a:latin typeface="Amasis MT Pro Black" panose="02040A04050005020304" pitchFamily="18" charset="0"/>
              </a:rPr>
              <a:t> </a:t>
            </a:r>
            <a:r>
              <a:rPr lang="en-US" sz="5200" dirty="0">
                <a:solidFill>
                  <a:schemeClr val="tx1"/>
                </a:solidFill>
                <a:latin typeface="Amasis MT Pro Black" panose="02040A04050005020304" pitchFamily="18" charset="0"/>
              </a:rPr>
              <a:t>Our Leaders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82E0991-3F46-102E-D64B-9D532379AA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382028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2126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DAFE3-33C2-02B8-5155-A584C980D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masis MT Pro Black" panose="02040A04050005020304" pitchFamily="18" charset="0"/>
              </a:rPr>
              <a:t>Priorities: what’s the plan?</a:t>
            </a:r>
            <a:endParaRPr lang="en-US" dirty="0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F272ED5D-F14C-D2A7-C834-09A4FD267D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3659419"/>
              </p:ext>
            </p:extLst>
          </p:nvPr>
        </p:nvGraphicFramePr>
        <p:xfrm>
          <a:off x="5183188" y="987425"/>
          <a:ext cx="61722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F7C21-4D71-78F3-2D64-D216758B39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532" y="2125739"/>
            <a:ext cx="3932237" cy="3811588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5" name="Picture 4" descr="A group of people in a room&#10;&#10;Description automatically generated">
            <a:extLst>
              <a:ext uri="{FF2B5EF4-FFF2-40B4-BE49-F238E27FC236}">
                <a16:creationId xmlns:a16="http://schemas.microsoft.com/office/drawing/2014/main" id="{7FBA7E03-D790-3328-0FC3-DF62EB8CA07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94" y="2394632"/>
            <a:ext cx="4814712" cy="3611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071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3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2C744F-553D-1745-48CB-4C444C23F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 dirty="0">
                <a:solidFill>
                  <a:schemeClr val="tx1"/>
                </a:solidFill>
                <a:latin typeface="Amasis MT Pro Black" panose="02040A04050005020304" pitchFamily="18" charset="0"/>
              </a:rPr>
              <a:t>Fundraising!</a:t>
            </a:r>
          </a:p>
        </p:txBody>
      </p:sp>
      <p:sp>
        <p:nvSpPr>
          <p:cNvPr id="23" name="Rectangle 15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Rectangle 17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90D6F71D-8BF7-A73F-18CD-D0D3D8D458E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87523" y="3511492"/>
            <a:ext cx="3589090" cy="859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B474A-B268-CA17-20CB-8EF86EA38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8423" y="1960440"/>
            <a:ext cx="5107577" cy="4289176"/>
          </a:xfrm>
        </p:spPr>
        <p:txBody>
          <a:bodyPr/>
          <a:lstStyle/>
          <a:p>
            <a:pPr marL="0" indent="0" defTabSz="896112">
              <a:spcBef>
                <a:spcPts val="980"/>
              </a:spcBef>
              <a:buNone/>
            </a:pPr>
            <a:r>
              <a:rPr lang="en-US" sz="2744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do we do these things? </a:t>
            </a:r>
            <a:endParaRPr lang="en-US"/>
          </a:p>
        </p:txBody>
      </p:sp>
      <p:graphicFrame>
        <p:nvGraphicFramePr>
          <p:cNvPr id="26" name="Content Placeholder 3">
            <a:extLst>
              <a:ext uri="{FF2B5EF4-FFF2-40B4-BE49-F238E27FC236}">
                <a16:creationId xmlns:a16="http://schemas.microsoft.com/office/drawing/2014/main" id="{A529D1A4-4555-E31A-BA78-391EB0C2C92A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246223" y="1960440"/>
          <a:ext cx="5107577" cy="4289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>
            <a:extLst>
              <a:ext uri="{FF2B5EF4-FFF2-40B4-BE49-F238E27FC236}">
                <a16:creationId xmlns:a16="http://schemas.microsoft.com/office/drawing/2014/main" id="{ADDE5769-C43C-8933-E3F6-6FAC195F98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239" y="2474526"/>
            <a:ext cx="2188510" cy="1647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Five Guys Burgers &amp; Fries on the App Store">
            <a:extLst>
              <a:ext uri="{FF2B5EF4-FFF2-40B4-BE49-F238E27FC236}">
                <a16:creationId xmlns:a16="http://schemas.microsoft.com/office/drawing/2014/main" id="{B94D0074-CD7E-B3E7-9A6B-F5406FDFE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492" y="4206318"/>
            <a:ext cx="2720722" cy="1360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5A6ECF07-D819-8403-51A8-D6EF588572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24065">
            <a:off x="372656" y="3525971"/>
            <a:ext cx="3588471" cy="2394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95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E22E470-BFCF-0014-B285-9601D9570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4472" y="-88987"/>
            <a:ext cx="10059556" cy="6417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40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masis MT Pro Black" panose="02040A04050005020304" pitchFamily="18" charset="0"/>
                <a:cs typeface="Calibri" panose="020F0502020204030204" pitchFamily="34" charset="0"/>
              </a:rPr>
              <a:t>FOLLOW US!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masis MT Pro Black" panose="02040A040500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Stay informed about school news, events, volunteer opportunities, etc.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kumimoji="0" lang="en-US" altLang="en-US" sz="12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     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                                </a:t>
            </a:r>
            <a:r>
              <a:rPr kumimoji="0" lang="en-US" altLang="en-US" sz="12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     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                                  </a:t>
            </a:r>
            <a:r>
              <a:rPr kumimoji="0" lang="en-US" altLang="en-US" sz="1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     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  </a:t>
            </a:r>
            <a:r>
              <a:rPr kumimoji="0" lang="en-US" altLang="en-US" sz="4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            </a:t>
            </a:r>
            <a:r>
              <a:rPr kumimoji="0" lang="en-US" altLang="en-US" sz="1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                    </a:t>
            </a:r>
            <a:r>
              <a:rPr kumimoji="0" lang="en-US" altLang="en-US" sz="4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     </a:t>
            </a:r>
            <a:r>
              <a:rPr kumimoji="0" lang="en-US" altLang="en-US" sz="1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        </a:t>
            </a:r>
            <a:r>
              <a:rPr kumimoji="0" lang="en-US" altLang="en-US" sz="45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     </a:t>
            </a:r>
            <a:r>
              <a:rPr kumimoji="0" lang="en-US" altLang="en-US" sz="1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    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   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            @sandburgmspta         	              Carl Sandburg Middle School PTA                           @sandburg_ms_pta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 descr="A qr code with a white background&#10;&#10;Description automatically generated">
            <a:extLst>
              <a:ext uri="{FF2B5EF4-FFF2-40B4-BE49-F238E27FC236}">
                <a16:creationId xmlns:a16="http://schemas.microsoft.com/office/drawing/2014/main" id="{135DBA54-9244-65D0-ED24-7AC483D1E0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404" y="2100407"/>
            <a:ext cx="1962150" cy="196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F792F5C9-8626-8D14-A559-E5D380024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774" y="2148446"/>
            <a:ext cx="1962150" cy="196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 qr code with black squares&#10;&#10;Description automatically generated">
            <a:extLst>
              <a:ext uri="{FF2B5EF4-FFF2-40B4-BE49-F238E27FC236}">
                <a16:creationId xmlns:a16="http://schemas.microsoft.com/office/drawing/2014/main" id="{E5CF5440-0DBC-81F6-2158-D89DBF3322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666" y="2094712"/>
            <a:ext cx="2000250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>
            <a:extLst>
              <a:ext uri="{FF2B5EF4-FFF2-40B4-BE49-F238E27FC236}">
                <a16:creationId xmlns:a16="http://schemas.microsoft.com/office/drawing/2014/main" id="{2BF2F683-9D3F-291A-F35D-E50299E51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390" y="4320454"/>
            <a:ext cx="2259395" cy="1024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8E13F2A2-708C-F6EF-91AD-4F5885D368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3807" y="4333587"/>
            <a:ext cx="820084" cy="820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>
            <a:extLst>
              <a:ext uri="{FF2B5EF4-FFF2-40B4-BE49-F238E27FC236}">
                <a16:creationId xmlns:a16="http://schemas.microsoft.com/office/drawing/2014/main" id="{C958E5DE-FC48-20B0-1544-643A09AE3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616" y="4288321"/>
            <a:ext cx="846350" cy="84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5227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5" name="Rectangle 1030">
            <a:extLst>
              <a:ext uri="{FF2B5EF4-FFF2-40B4-BE49-F238E27FC236}">
                <a16:creationId xmlns:a16="http://schemas.microsoft.com/office/drawing/2014/main" id="{D19BB8BE-1351-4D9B-B761-F84A0B5B65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1E34E0-5946-5060-D9ED-F83FF8C69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73741"/>
            <a:ext cx="3785554" cy="2199341"/>
          </a:xfrm>
        </p:spPr>
        <p:txBody>
          <a:bodyPr anchor="b">
            <a:normAutofit/>
          </a:bodyPr>
          <a:lstStyle/>
          <a:p>
            <a:r>
              <a:rPr lang="en-US" sz="4000" dirty="0">
                <a:latin typeface="Amasis MT Pro Black" panose="02040A04050005020304" pitchFamily="18" charset="0"/>
              </a:rPr>
              <a:t>How Can You Help? 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E59D9-F26B-6A3A-3639-C59746BEB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4" y="2510119"/>
            <a:ext cx="3748441" cy="3149600"/>
          </a:xfrm>
        </p:spPr>
        <p:txBody>
          <a:bodyPr>
            <a:normAutofit/>
          </a:bodyPr>
          <a:lstStyle/>
          <a:p>
            <a:r>
              <a:rPr lang="en-US" sz="2400" dirty="0"/>
              <a:t>Care &amp; Share Coordinator</a:t>
            </a:r>
          </a:p>
          <a:p>
            <a:r>
              <a:rPr lang="en-US" sz="2400" dirty="0"/>
              <a:t>Teacher Appreciation Coordinator</a:t>
            </a:r>
          </a:p>
          <a:p>
            <a:r>
              <a:rPr lang="en-US" sz="2400" dirty="0"/>
              <a:t>Web-site design</a:t>
            </a:r>
          </a:p>
          <a:p>
            <a:r>
              <a:rPr lang="en-US" sz="2400" dirty="0"/>
              <a:t>“Reliable Volunteer”</a:t>
            </a:r>
          </a:p>
          <a:p>
            <a:r>
              <a:rPr lang="en-US" sz="2400" dirty="0"/>
              <a:t>Donate</a:t>
            </a:r>
          </a:p>
          <a:p>
            <a:r>
              <a:rPr lang="en-US" sz="2400" dirty="0"/>
              <a:t>Spread the word</a:t>
            </a:r>
          </a:p>
        </p:txBody>
      </p:sp>
      <p:pic>
        <p:nvPicPr>
          <p:cNvPr id="1026" name="Picture 2" descr="Colorful hands with text above them&#10;&#10;Description automatically generated with medium confidence">
            <a:extLst>
              <a:ext uri="{FF2B5EF4-FFF2-40B4-BE49-F238E27FC236}">
                <a16:creationId xmlns:a16="http://schemas.microsoft.com/office/drawing/2014/main" id="{19BEA7FE-39DF-17CD-0572-954B78363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91801" y="1708131"/>
            <a:ext cx="6362000" cy="3441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9227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9B5D0D-5E9B-F71D-66B3-E5935FA0F1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r>
              <a:rPr lang="en-US">
                <a:latin typeface="Amasis MT Pro Black" panose="02040A04050005020304" pitchFamily="18" charset="0"/>
              </a:rPr>
              <a:t>Budget Overview</a:t>
            </a:r>
            <a:endParaRPr lang="en-US" dirty="0">
              <a:latin typeface="Amasis MT Pro Black" panose="02040A040500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D9CAA3-6767-6148-24FD-648AA2892C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r>
              <a:rPr lang="en-US">
                <a:latin typeface="Amasis MT Pro Black" panose="02040A04050005020304" pitchFamily="18" charset="0"/>
              </a:rPr>
              <a:t>2023-2024</a:t>
            </a:r>
            <a:endParaRPr lang="en-US" dirty="0">
              <a:latin typeface="Amasis MT Pro Black" panose="02040A04050005020304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5430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F42CC6-81B6-EB02-1239-7EC675B630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4395" y="457200"/>
            <a:ext cx="282321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232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199</Words>
  <Application>Microsoft Office PowerPoint</Application>
  <PresentationFormat>Widescreen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Amasis MT Pro Black</vt:lpstr>
      <vt:lpstr>Arial</vt:lpstr>
      <vt:lpstr>Calibri</vt:lpstr>
      <vt:lpstr>Calibri Light</vt:lpstr>
      <vt:lpstr>Office Theme</vt:lpstr>
      <vt:lpstr>PTA  General Membership Meeting</vt:lpstr>
      <vt:lpstr>Agenda</vt:lpstr>
      <vt:lpstr>Meet Our Leaders</vt:lpstr>
      <vt:lpstr>Priorities: what’s the plan?</vt:lpstr>
      <vt:lpstr>Fundraising!</vt:lpstr>
      <vt:lpstr>PowerPoint Presentation</vt:lpstr>
      <vt:lpstr>How Can You Help?  </vt:lpstr>
      <vt:lpstr>Budget Overview</vt:lpstr>
      <vt:lpstr>PowerPoint Presentation</vt:lpstr>
      <vt:lpstr>Join Our PTA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PTA General Membership Meeting 9/20</dc:title>
  <dc:creator>Amy Tilman</dc:creator>
  <cp:lastModifiedBy>Robert</cp:lastModifiedBy>
  <cp:revision>9</cp:revision>
  <dcterms:created xsi:type="dcterms:W3CDTF">2023-09-18T14:33:16Z</dcterms:created>
  <dcterms:modified xsi:type="dcterms:W3CDTF">2023-10-07T17:33:11Z</dcterms:modified>
</cp:coreProperties>
</file>